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Merriweather" panose="020B0604020202020204"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2553" autoAdjust="0"/>
  </p:normalViewPr>
  <p:slideViewPr>
    <p:cSldViewPr snapToGrid="0">
      <p:cViewPr>
        <p:scale>
          <a:sx n="45" d="100"/>
          <a:sy n="45" d="100"/>
        </p:scale>
        <p:origin x="1894"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dirty="0"/>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2e59fc8d54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Here you can see the search bar functionality. Any user who wishes to look up a room or office number in </a:t>
            </a:r>
            <a:r>
              <a:rPr lang="en-US" dirty="0" err="1"/>
              <a:t>Iribe</a:t>
            </a:r>
            <a:r>
              <a:rPr lang="en-US" dirty="0"/>
              <a:t> can simply type in the code and will be shown the floor and where on that floor the room is located</a:t>
            </a:r>
            <a:endParaRPr dirty="0"/>
          </a:p>
        </p:txBody>
      </p:sp>
      <p:sp>
        <p:nvSpPr>
          <p:cNvPr id="168" name="Google Shape;168;g22e59fc8d5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2e8973ae5e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Back to the home screen. Now we are </a:t>
            </a:r>
            <a:r>
              <a:rPr lang="en-US" dirty="0" err="1"/>
              <a:t>gonna</a:t>
            </a:r>
            <a:r>
              <a:rPr lang="en-US" dirty="0"/>
              <a:t> take a look at the calendar.</a:t>
            </a:r>
            <a:endParaRPr dirty="0"/>
          </a:p>
        </p:txBody>
      </p:sp>
      <p:sp>
        <p:nvSpPr>
          <p:cNvPr id="178" name="Google Shape;178;g22e8973ae5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2e59fc8d54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There are many events at </a:t>
            </a:r>
            <a:r>
              <a:rPr lang="en-US" dirty="0" err="1"/>
              <a:t>Iribe</a:t>
            </a:r>
            <a:r>
              <a:rPr lang="en-US" dirty="0"/>
              <a:t> but often times students miss these opportunities because they didn’t know of the event. With our calendar users will be able to see all upcoming events and can follow the links to see more information or sign up for the event. We think this will promote activity on campus and give students more access to the amazing events that our hosted at </a:t>
            </a:r>
            <a:r>
              <a:rPr lang="en-US" dirty="0" err="1"/>
              <a:t>iribe</a:t>
            </a:r>
            <a:endParaRPr dirty="0"/>
          </a:p>
        </p:txBody>
      </p:sp>
      <p:sp>
        <p:nvSpPr>
          <p:cNvPr id="185" name="Google Shape;185;g22e59fc8d5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e8973ae5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The next page we will look at is our resources page.</a:t>
            </a:r>
            <a:endParaRPr dirty="0"/>
          </a:p>
        </p:txBody>
      </p:sp>
      <p:sp>
        <p:nvSpPr>
          <p:cNvPr id="192" name="Google Shape;192;g22e8973ae5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e59fc8d54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This page acts as a sort of </a:t>
            </a:r>
            <a:r>
              <a:rPr lang="en-US" dirty="0" err="1"/>
              <a:t>jumpad</a:t>
            </a:r>
            <a:r>
              <a:rPr lang="en-US" dirty="0"/>
              <a:t> for all the different resources available to students. There are many different resources available to students but are not well advertised and hard to locate. Often times students are unaware that they have these resources available in the first place. With the kiosk users will be able to see a clear organized list of the different resources available to them</a:t>
            </a:r>
            <a:endParaRPr dirty="0"/>
          </a:p>
        </p:txBody>
      </p:sp>
      <p:sp>
        <p:nvSpPr>
          <p:cNvPr id="199" name="Google Shape;199;g22e59fc8d5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2e59fc8d54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Here you can see some of the resource links available to </a:t>
            </a:r>
            <a:r>
              <a:rPr lang="en-US" dirty="0" err="1"/>
              <a:t>studnets</a:t>
            </a:r>
            <a:endParaRPr dirty="0"/>
          </a:p>
        </p:txBody>
      </p:sp>
      <p:sp>
        <p:nvSpPr>
          <p:cNvPr id="206" name="Google Shape;206;g22e59fc8d5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e8973ae5e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The next page we will look at is the office hours tab</a:t>
            </a:r>
            <a:endParaRPr dirty="0"/>
          </a:p>
        </p:txBody>
      </p:sp>
      <p:sp>
        <p:nvSpPr>
          <p:cNvPr id="217" name="Google Shape;217;g22e8973ae5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e59fc8d54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This tab is a large database of all the different office hours for different </a:t>
            </a:r>
            <a:r>
              <a:rPr lang="en-US" dirty="0" err="1"/>
              <a:t>cmsc</a:t>
            </a:r>
            <a:r>
              <a:rPr lang="en-US" dirty="0"/>
              <a:t> courses. The user can search by course to find the office hour location, time, and ta for the course they are looking for. </a:t>
            </a:r>
            <a:endParaRPr dirty="0"/>
          </a:p>
        </p:txBody>
      </p:sp>
      <p:sp>
        <p:nvSpPr>
          <p:cNvPr id="224" name="Google Shape;224;g22e59fc8d5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2e8973ae5e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Lastly, we will look at the clubs page.</a:t>
            </a:r>
            <a:endParaRPr dirty="0"/>
          </a:p>
        </p:txBody>
      </p:sp>
      <p:sp>
        <p:nvSpPr>
          <p:cNvPr id="232" name="Google Shape;232;g22e8973ae5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e59fc8d54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There are so many great clubs and organizations on campus  and many dedicated to computer science specifically. We wanted to make a page to showcase all of these different clubs and promote campus activity within the computer science department by helping students connect with each other.</a:t>
            </a:r>
            <a:endParaRPr dirty="0"/>
          </a:p>
        </p:txBody>
      </p:sp>
      <p:sp>
        <p:nvSpPr>
          <p:cNvPr id="239" name="Google Shape;239;g22e59fc8d5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2e59fc8d5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The kiosk first lands on the start screen. This page shows Testudo and a fun fact to keep the user engaged and asks the user to log in. The user then logs in using the button shown in the picture. The button gives the user clear information stating “Login as </a:t>
            </a:r>
            <a:r>
              <a:rPr lang="en-US" dirty="0" err="1"/>
              <a:t>guest”which</a:t>
            </a:r>
            <a:r>
              <a:rPr lang="en-US" dirty="0"/>
              <a:t> is a clear indication telling the user to log in. We wanted to make this starting point welcoming and clear with few elements too avoid clutter as the user starts</a:t>
            </a:r>
            <a:endParaRPr dirty="0"/>
          </a:p>
        </p:txBody>
      </p:sp>
      <p:sp>
        <p:nvSpPr>
          <p:cNvPr id="104" name="Google Shape;104;g22e59fc8d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e59fc8d54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46" name="Google Shape;246;g22e59fc8d54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e59fc8d54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This is the home screen for the Kiosk.  The home screen acts as a </a:t>
            </a:r>
            <a:r>
              <a:rPr lang="en-US" dirty="0" err="1"/>
              <a:t>jumpad</a:t>
            </a:r>
            <a:r>
              <a:rPr lang="en-US" dirty="0"/>
              <a:t> for the 6 main functionalities of our kiosk. Once the user starts the kiosk and “logs-in” they will be taken to this page where they can see what different actions are available. We separated these 6 main functionalities based off of responses we got from other students on campus and what they thought would be helpful. Our 6 main tabs are an interactive map, a directory, an event calendar, a resources page, an office hours database, and a clubs page. The use can click on any of these icons and will be taken to the corresponding page.</a:t>
            </a:r>
            <a:endParaRPr dirty="0"/>
          </a:p>
        </p:txBody>
      </p:sp>
      <p:sp>
        <p:nvSpPr>
          <p:cNvPr id="120" name="Google Shape;120;g22e59fc8d5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2e59fc8d54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This is the nav bar for our </a:t>
            </a:r>
            <a:r>
              <a:rPr lang="en-US" dirty="0" err="1"/>
              <a:t>Kisok</a:t>
            </a:r>
            <a:r>
              <a:rPr lang="en-US" dirty="0"/>
              <a:t>. The nav bar contains a settings button, the home button which allows the user to return to the homepage. The navbar also contains the back button which takes the user back to the homepage. This navbar also contains the address for the computer science building as well as the name for the building. This gives the user the most basic information for the building. We wanted to have a standardized navigation bar across each screen to give the product a sense of professionalism and seem uniform with other products at the university</a:t>
            </a:r>
            <a:endParaRPr dirty="0"/>
          </a:p>
        </p:txBody>
      </p:sp>
      <p:sp>
        <p:nvSpPr>
          <p:cNvPr id="113" name="Google Shape;113;g22e59fc8d5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2e59fc8d54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Firstly the directory page. The directory page shows different faculty within the computer science department. This page allows users to filter by the faculty name and research area. The user also has the option to sort by any of the different columns in ascending or descending order. As you can see there is a lot of information contained in this database. We have a picture of the faculty member, their name, their faculty group, their title, research area, office location, email, and website. We wanted to include all this information because we envision this page being multi purposed in the future. The first main use would be looking up a faculty member to find their office or email. But, what we thought would be really cool is being able to filter by the research area to try and explore different research programs on campus and potentially seek out mentors. Another functionality of this page is that if you were searching for a faculties room number you can actually click that room number and be taken to the interactive map section of our product</a:t>
            </a:r>
            <a:endParaRPr dirty="0"/>
          </a:p>
        </p:txBody>
      </p:sp>
      <p:sp>
        <p:nvSpPr>
          <p:cNvPr id="127" name="Google Shape;127;g22e59fc8d5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2e59fc8d54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Here we can see the different filters being applied to the database. Now lets say you wanted to find Professor </a:t>
            </a:r>
            <a:r>
              <a:rPr lang="en-US" dirty="0" err="1"/>
              <a:t>Golubs</a:t>
            </a:r>
            <a:r>
              <a:rPr lang="en-US" dirty="0"/>
              <a:t> office location we could simply click the link and be taken to our next section the map.</a:t>
            </a:r>
            <a:endParaRPr dirty="0"/>
          </a:p>
        </p:txBody>
      </p:sp>
      <p:sp>
        <p:nvSpPr>
          <p:cNvPr id="134" name="Google Shape;134;g22e59fc8d5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2e8973ae5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Now that </a:t>
            </a:r>
            <a:r>
              <a:rPr lang="en-US" dirty="0" err="1"/>
              <a:t>weve</a:t>
            </a:r>
            <a:r>
              <a:rPr lang="en-US" dirty="0"/>
              <a:t> seen the map functionality is being used in our directory lets explore the map tab</a:t>
            </a:r>
            <a:endParaRPr dirty="0"/>
          </a:p>
        </p:txBody>
      </p:sp>
      <p:sp>
        <p:nvSpPr>
          <p:cNvPr id="144" name="Google Shape;144;g22e8973ae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2e59fc8d54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The Map button takes the user to the map screen. The map screen contains an interactive building map which shows a map of the building and the different rooms on the floor.  Here we can the layout of each floor and each room on those floors. Our map section has 3 other main functionalities, searching for a room, reserving a room, and seeing information on the rooms. For example one could click on an office and see a small description outlying that it is Professor Golub’s office, a study lounge, or a lecture hall.</a:t>
            </a:r>
            <a:endParaRPr dirty="0"/>
          </a:p>
        </p:txBody>
      </p:sp>
      <p:sp>
        <p:nvSpPr>
          <p:cNvPr id="151" name="Google Shape;151;g22e59fc8d5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2e59fc8d54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r>
              <a:rPr lang="en-US" dirty="0"/>
              <a:t>Here we can see the reservation functionality of the map. There are many study rooms available for students that you can reserve ahead of time. If you click on one of the huddles and hit reserve you can reserve it through our kiosk</a:t>
            </a:r>
            <a:endParaRPr dirty="0"/>
          </a:p>
        </p:txBody>
      </p:sp>
      <p:sp>
        <p:nvSpPr>
          <p:cNvPr id="158" name="Google Shape;158;g22e59fc8d5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Cov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p:nvPr/>
        </p:nvSpPr>
        <p:spPr>
          <a:xfrm>
            <a:off x="-76200" y="2190750"/>
            <a:ext cx="9296400" cy="7620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 name="Google Shape;17;p2"/>
          <p:cNvSpPr txBox="1">
            <a:spLocks noGrp="1"/>
          </p:cNvSpPr>
          <p:nvPr>
            <p:ph type="title"/>
          </p:nvPr>
        </p:nvSpPr>
        <p:spPr>
          <a:xfrm>
            <a:off x="457200" y="2343150"/>
            <a:ext cx="8229600" cy="269747"/>
          </a:xfrm>
          <a:prstGeom prst="rect">
            <a:avLst/>
          </a:prstGeom>
          <a:solidFill>
            <a:schemeClr val="lt2"/>
          </a:solid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accent1"/>
              </a:buClr>
              <a:buSzPts val="2600"/>
              <a:buFont typeface="Arial"/>
              <a:buNone/>
              <a:defRPr sz="26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2"/>
          <p:cNvSpPr txBox="1">
            <a:spLocks noGrp="1"/>
          </p:cNvSpPr>
          <p:nvPr>
            <p:ph type="body" idx="1"/>
          </p:nvPr>
        </p:nvSpPr>
        <p:spPr>
          <a:xfrm>
            <a:off x="457200" y="2665476"/>
            <a:ext cx="8229600" cy="192023"/>
          </a:xfrm>
          <a:prstGeom prst="rect">
            <a:avLst/>
          </a:prstGeom>
          <a:solidFill>
            <a:schemeClr val="lt2"/>
          </a:solidFill>
          <a:ln>
            <a:noFill/>
          </a:ln>
        </p:spPr>
        <p:txBody>
          <a:bodyPr spcFirstLastPara="1" wrap="square" lIns="91425" tIns="91425" rIns="91425" bIns="91425" anchor="ctr" anchorCtr="0">
            <a:noAutofit/>
          </a:bodyPr>
          <a:lstStyle>
            <a:lvl1pPr marL="457200" marR="0" lvl="0" indent="-228600" algn="ctr">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1pPr>
            <a:lvl2pPr marL="914400" marR="0" lvl="1" indent="-228600" algn="l">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1371600" marR="0" lvl="2" indent="-228600" algn="ctr">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3pPr>
            <a:lvl4pPr marL="1828800" marR="0" lvl="3" indent="-297688" algn="l">
              <a:lnSpc>
                <a:spcPct val="100000"/>
              </a:lnSpc>
              <a:spcBef>
                <a:spcPts val="320"/>
              </a:spcBef>
              <a:spcAft>
                <a:spcPts val="0"/>
              </a:spcAft>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286000" marR="0" lvl="4" indent="-284733" algn="l">
              <a:lnSpc>
                <a:spcPct val="100000"/>
              </a:lnSpc>
              <a:spcBef>
                <a:spcPts val="260"/>
              </a:spcBef>
              <a:spcAft>
                <a:spcPts val="0"/>
              </a:spcAft>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9" name="Google Shape;19;p2" descr="UMD_primary_mark_vertical.png"/>
          <p:cNvPicPr preferRelativeResize="0"/>
          <p:nvPr/>
        </p:nvPicPr>
        <p:blipFill rotWithShape="1">
          <a:blip r:embed="rId3">
            <a:alphaModFix/>
          </a:blip>
          <a:srcRect/>
          <a:stretch/>
        </p:blipFill>
        <p:spPr>
          <a:xfrm>
            <a:off x="3467100" y="4080128"/>
            <a:ext cx="2209800" cy="10238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1pPr>
            <a:lvl2pPr marL="0" marR="0" lvl="1"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2pPr>
            <a:lvl3pPr marL="0" marR="0" lvl="2"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3pPr>
            <a:lvl4pPr marL="0" marR="0" lvl="3"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4pPr>
            <a:lvl5pPr marL="0" marR="0" lvl="4"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5pPr>
            <a:lvl6pPr marL="0" marR="0" lvl="5"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6pPr>
            <a:lvl7pPr marL="0" marR="0" lvl="6"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7pPr>
            <a:lvl8pPr marL="0" marR="0" lvl="7"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8pPr>
            <a:lvl9pPr marL="0" marR="0" lvl="8"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200"/>
          </a:p>
        </p:txBody>
      </p:sp>
      <p:cxnSp>
        <p:nvCxnSpPr>
          <p:cNvPr id="85" name="Google Shape;85;p11"/>
          <p:cNvCxnSpPr/>
          <p:nvPr/>
        </p:nvCxnSpPr>
        <p:spPr>
          <a:xfrm>
            <a:off x="457200" y="4686300"/>
            <a:ext cx="8229600" cy="0"/>
          </a:xfrm>
          <a:prstGeom prst="straightConnector1">
            <a:avLst/>
          </a:prstGeom>
          <a:noFill/>
          <a:ln w="25400" cap="flat" cmpd="sng">
            <a:solidFill>
              <a:srgbClr val="C7CCCC"/>
            </a:solidFill>
            <a:prstDash val="solid"/>
            <a:round/>
            <a:headEnd type="none" w="sm" len="sm"/>
            <a:tailEnd type="none" w="sm" len="sm"/>
          </a:ln>
        </p:spPr>
      </p:cxnSp>
      <p:pic>
        <p:nvPicPr>
          <p:cNvPr id="86" name="Google Shape;86;p11"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87" name="Google Shape;87;p11"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accent1"/>
              </a:buClr>
              <a:buSzPts val="2000"/>
              <a:buFont typeface="Arial"/>
              <a:buNone/>
              <a:defRPr sz="20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Google Shape;90;p12"/>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640"/>
              </a:spcBef>
              <a:spcAft>
                <a:spcPts val="0"/>
              </a:spcAft>
              <a:buClr>
                <a:schemeClr val="accent1"/>
              </a:buClr>
              <a:buSzPts val="2176"/>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accent1"/>
              </a:buClr>
              <a:buSzPts val="1904"/>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accent1"/>
              </a:buClr>
              <a:buSzPts val="1632"/>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accent1"/>
              </a:buClr>
              <a:buSzPts val="136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accent1"/>
              </a:buClr>
              <a:buSzPts val="136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1" name="Google Shape;91;p12"/>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280"/>
              </a:spcBef>
              <a:spcAft>
                <a:spcPts val="0"/>
              </a:spcAft>
              <a:buClr>
                <a:schemeClr val="accent1"/>
              </a:buClr>
              <a:buSzPts val="952"/>
              <a:buFont typeface="Arial"/>
              <a:buNone/>
              <a:defRPr sz="1400" b="0" i="0" u="none" strike="noStrike" cap="none">
                <a:solidFill>
                  <a:schemeClr val="dk1"/>
                </a:solidFill>
                <a:latin typeface="Arial"/>
                <a:ea typeface="Arial"/>
                <a:cs typeface="Arial"/>
                <a:sym typeface="Arial"/>
              </a:defRPr>
            </a:lvl1pPr>
            <a:lvl2pPr marL="914400" marR="0" lvl="1" indent="-228600" algn="l">
              <a:lnSpc>
                <a:spcPct val="100000"/>
              </a:lnSpc>
              <a:spcBef>
                <a:spcPts val="240"/>
              </a:spcBef>
              <a:spcAft>
                <a:spcPts val="0"/>
              </a:spcAft>
              <a:buClr>
                <a:schemeClr val="accent1"/>
              </a:buClr>
              <a:buSzPts val="816"/>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accent1"/>
              </a:buClr>
              <a:buSzPts val="680"/>
              <a:buFont typeface="Arial"/>
              <a:buNone/>
              <a:defRPr sz="1000" b="0" i="0" u="none" strike="noStrike" cap="none">
                <a:solidFill>
                  <a:schemeClr val="dk1"/>
                </a:solidFill>
                <a:latin typeface="Arial"/>
                <a:ea typeface="Arial"/>
                <a:cs typeface="Arial"/>
                <a:sym typeface="Arial"/>
              </a:defRPr>
            </a:lvl3pPr>
            <a:lvl4pPr marL="1828800" marR="0" lvl="3" indent="-228600" algn="l">
              <a:lnSpc>
                <a:spcPct val="100000"/>
              </a:lnSpc>
              <a:spcBef>
                <a:spcPts val="180"/>
              </a:spcBef>
              <a:spcAft>
                <a:spcPts val="0"/>
              </a:spcAft>
              <a:buClr>
                <a:schemeClr val="accent1"/>
              </a:buClr>
              <a:buSzPts val="612"/>
              <a:buFont typeface="Arial"/>
              <a:buNone/>
              <a:defRPr sz="900" b="0" i="0" u="none" strike="noStrike" cap="none">
                <a:solidFill>
                  <a:schemeClr val="dk1"/>
                </a:solidFill>
                <a:latin typeface="Arial"/>
                <a:ea typeface="Arial"/>
                <a:cs typeface="Arial"/>
                <a:sym typeface="Arial"/>
              </a:defRPr>
            </a:lvl4pPr>
            <a:lvl5pPr marL="2286000" marR="0" lvl="4" indent="-228600" algn="l">
              <a:lnSpc>
                <a:spcPct val="100000"/>
              </a:lnSpc>
              <a:spcBef>
                <a:spcPts val="180"/>
              </a:spcBef>
              <a:spcAft>
                <a:spcPts val="0"/>
              </a:spcAft>
              <a:buClr>
                <a:schemeClr val="accent1"/>
              </a:buClr>
              <a:buSzPts val="612"/>
              <a:buFont typeface="Arial"/>
              <a:buNone/>
              <a:defRPr sz="900" b="0" i="0" u="none" strike="noStrike" cap="none">
                <a:solidFill>
                  <a:schemeClr val="dk1"/>
                </a:solidFill>
                <a:latin typeface="Arial"/>
                <a:ea typeface="Arial"/>
                <a:cs typeface="Arial"/>
                <a:sym typeface="Arial"/>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92" name="Google Shape;92;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1pPr>
            <a:lvl2pPr marL="0" marR="0" lvl="1"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2pPr>
            <a:lvl3pPr marL="0" marR="0" lvl="2"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3pPr>
            <a:lvl4pPr marL="0" marR="0" lvl="3"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4pPr>
            <a:lvl5pPr marL="0" marR="0" lvl="4"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5pPr>
            <a:lvl6pPr marL="0" marR="0" lvl="5"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6pPr>
            <a:lvl7pPr marL="0" marR="0" lvl="6"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7pPr>
            <a:lvl8pPr marL="0" marR="0" lvl="7"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8pPr>
            <a:lvl9pPr marL="0" marR="0" lvl="8"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200"/>
          </a:p>
        </p:txBody>
      </p:sp>
      <p:cxnSp>
        <p:nvCxnSpPr>
          <p:cNvPr id="93" name="Google Shape;93;p12"/>
          <p:cNvCxnSpPr/>
          <p:nvPr/>
        </p:nvCxnSpPr>
        <p:spPr>
          <a:xfrm>
            <a:off x="457200" y="4686300"/>
            <a:ext cx="8229600" cy="0"/>
          </a:xfrm>
          <a:prstGeom prst="straightConnector1">
            <a:avLst/>
          </a:prstGeom>
          <a:noFill/>
          <a:ln w="25400" cap="flat" cmpd="sng">
            <a:solidFill>
              <a:srgbClr val="C7CCCC"/>
            </a:solidFill>
            <a:prstDash val="solid"/>
            <a:round/>
            <a:headEnd type="none" w="sm" len="sm"/>
            <a:tailEnd type="none" w="sm" len="sm"/>
          </a:ln>
        </p:spPr>
      </p:cxnSp>
      <p:pic>
        <p:nvPicPr>
          <p:cNvPr id="94" name="Google Shape;94;p12"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95" name="Google Shape;95;p12"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with Content" type="obj">
  <p:cSld name="OBJEC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3"/>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noAutofit/>
          </a:bodyPr>
          <a:lstStyle>
            <a:lvl1pPr marL="457200" lvl="0" indent="-375412">
              <a:spcBef>
                <a:spcPts val="0"/>
              </a:spcBef>
              <a:spcAft>
                <a:spcPts val="0"/>
              </a:spcAft>
              <a:buClr>
                <a:schemeClr val="accent1"/>
              </a:buClr>
              <a:buSzPts val="2312"/>
              <a:buFont typeface="Arial"/>
              <a:buChar char="●"/>
              <a:defRPr sz="1500" b="0" i="0" u="none" strike="noStrike" cap="none">
                <a:solidFill>
                  <a:schemeClr val="dk1"/>
                </a:solidFill>
                <a:latin typeface="Arial"/>
                <a:ea typeface="Arial"/>
                <a:cs typeface="Arial"/>
                <a:sym typeface="Arial"/>
              </a:defRPr>
            </a:lvl1pPr>
            <a:lvl2pPr marL="914400" marR="0" lvl="1" indent="-340868" algn="l">
              <a:lnSpc>
                <a:spcPct val="100000"/>
              </a:lnSpc>
              <a:spcBef>
                <a:spcPts val="520"/>
              </a:spcBef>
              <a:spcAft>
                <a:spcPts val="0"/>
              </a:spcAft>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371600" marR="0" lvl="2" indent="-319278" algn="l">
              <a:lnSpc>
                <a:spcPct val="100000"/>
              </a:lnSpc>
              <a:spcBef>
                <a:spcPts val="420"/>
              </a:spcBef>
              <a:spcAft>
                <a:spcPts val="0"/>
              </a:spcAft>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828800" marR="0" lvl="3" indent="-297688" algn="l">
              <a:lnSpc>
                <a:spcPct val="100000"/>
              </a:lnSpc>
              <a:spcBef>
                <a:spcPts val="320"/>
              </a:spcBef>
              <a:spcAft>
                <a:spcPts val="0"/>
              </a:spcAft>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286000" marR="0" lvl="4" indent="-284733" algn="l">
              <a:lnSpc>
                <a:spcPct val="100000"/>
              </a:lnSpc>
              <a:spcBef>
                <a:spcPts val="260"/>
              </a:spcBef>
              <a:spcAft>
                <a:spcPts val="0"/>
              </a:spcAft>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3" name="Google Shape;23;p3"/>
          <p:cNvCxnSpPr/>
          <p:nvPr/>
        </p:nvCxnSpPr>
        <p:spPr>
          <a:xfrm>
            <a:off x="457200" y="1085850"/>
            <a:ext cx="8229600" cy="0"/>
          </a:xfrm>
          <a:prstGeom prst="straightConnector1">
            <a:avLst/>
          </a:prstGeom>
          <a:noFill/>
          <a:ln w="25400" cap="flat" cmpd="sng">
            <a:solidFill>
              <a:srgbClr val="C7CCCC"/>
            </a:solidFill>
            <a:prstDash val="solid"/>
            <a:round/>
            <a:headEnd type="none" w="sm" len="sm"/>
            <a:tailEnd type="none" w="sm" len="sm"/>
          </a:ln>
        </p:spPr>
      </p:cxnSp>
      <p:sp>
        <p:nvSpPr>
          <p:cNvPr id="24" name="Google Shape;24;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1pPr>
            <a:lvl2pPr marL="0" marR="0" lvl="1"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2pPr>
            <a:lvl3pPr marL="0" marR="0" lvl="2"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3pPr>
            <a:lvl4pPr marL="0" marR="0" lvl="3"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4pPr>
            <a:lvl5pPr marL="0" marR="0" lvl="4"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5pPr>
            <a:lvl6pPr marL="0" marR="0" lvl="5"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6pPr>
            <a:lvl7pPr marL="0" marR="0" lvl="6"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7pPr>
            <a:lvl8pPr marL="0" marR="0" lvl="7"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8pPr>
            <a:lvl9pPr marL="0" marR="0" lvl="8"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200"/>
          </a:p>
        </p:txBody>
      </p:sp>
      <p:cxnSp>
        <p:nvCxnSpPr>
          <p:cNvPr id="25" name="Google Shape;25;p3"/>
          <p:cNvCxnSpPr/>
          <p:nvPr/>
        </p:nvCxnSpPr>
        <p:spPr>
          <a:xfrm>
            <a:off x="457200" y="4686300"/>
            <a:ext cx="8229600" cy="0"/>
          </a:xfrm>
          <a:prstGeom prst="straightConnector1">
            <a:avLst/>
          </a:prstGeom>
          <a:noFill/>
          <a:ln w="25400" cap="flat" cmpd="sng">
            <a:solidFill>
              <a:srgbClr val="C7CCCC"/>
            </a:solidFill>
            <a:prstDash val="solid"/>
            <a:round/>
            <a:headEnd type="none" w="sm" len="sm"/>
            <a:tailEnd type="none" w="sm" len="sm"/>
          </a:ln>
        </p:spPr>
      </p:cxnSp>
      <p:pic>
        <p:nvPicPr>
          <p:cNvPr id="26" name="Google Shape;26;p3"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27" name="Google Shape;27;p3"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4"/>
          <p:cNvSpPr txBox="1">
            <a:spLocks noGrp="1"/>
          </p:cNvSpPr>
          <p:nvPr>
            <p:ph type="body" idx="1"/>
          </p:nvPr>
        </p:nvSpPr>
        <p:spPr>
          <a:xfrm>
            <a:off x="457200" y="1314450"/>
            <a:ext cx="3886200" cy="479822"/>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chemeClr val="accent1"/>
              </a:buClr>
              <a:buSzPts val="1632"/>
              <a:buFont typeface="Arial"/>
              <a:buNone/>
              <a:defRPr sz="2400" b="1" i="0" u="none" strike="noStrike" cap="none">
                <a:solidFill>
                  <a:schemeClr val="dk1"/>
                </a:solidFill>
                <a:latin typeface="Arial"/>
                <a:ea typeface="Arial"/>
                <a:cs typeface="Arial"/>
                <a:sym typeface="Arial"/>
              </a:defRPr>
            </a:lvl1pPr>
            <a:lvl2pPr marL="914400" marR="0" lvl="1" indent="-228600" algn="l">
              <a:lnSpc>
                <a:spcPct val="100000"/>
              </a:lnSpc>
              <a:spcBef>
                <a:spcPts val="400"/>
              </a:spcBef>
              <a:spcAft>
                <a:spcPts val="0"/>
              </a:spcAft>
              <a:buClr>
                <a:schemeClr val="accent1"/>
              </a:buClr>
              <a:buSzPts val="1360"/>
              <a:buFont typeface="Arial"/>
              <a:buNone/>
              <a:defRPr sz="2000" b="1" i="0" u="none" strike="noStrike" cap="none">
                <a:solidFill>
                  <a:schemeClr val="dk1"/>
                </a:solidFill>
                <a:latin typeface="Arial"/>
                <a:ea typeface="Arial"/>
                <a:cs typeface="Arial"/>
                <a:sym typeface="Arial"/>
              </a:defRPr>
            </a:lvl2pPr>
            <a:lvl3pPr marL="1371600" marR="0" lvl="2" indent="-228600" algn="l">
              <a:lnSpc>
                <a:spcPct val="100000"/>
              </a:lnSpc>
              <a:spcBef>
                <a:spcPts val="360"/>
              </a:spcBef>
              <a:spcAft>
                <a:spcPts val="0"/>
              </a:spcAft>
              <a:buClr>
                <a:schemeClr val="accent1"/>
              </a:buClr>
              <a:buSzPts val="1224"/>
              <a:buFont typeface="Arial"/>
              <a:buNone/>
              <a:defRPr sz="1800" b="1" i="0" u="none" strike="noStrike" cap="none">
                <a:solidFill>
                  <a:schemeClr val="dk1"/>
                </a:solidFill>
                <a:latin typeface="Arial"/>
                <a:ea typeface="Arial"/>
                <a:cs typeface="Arial"/>
                <a:sym typeface="Arial"/>
              </a:defRPr>
            </a:lvl3pPr>
            <a:lvl4pPr marL="1828800" marR="0" lvl="3" indent="-228600" algn="l">
              <a:lnSpc>
                <a:spcPct val="100000"/>
              </a:lnSpc>
              <a:spcBef>
                <a:spcPts val="320"/>
              </a:spcBef>
              <a:spcAft>
                <a:spcPts val="0"/>
              </a:spcAft>
              <a:buClr>
                <a:schemeClr val="accent1"/>
              </a:buClr>
              <a:buSzPts val="1088"/>
              <a:buFont typeface="Arial"/>
              <a:buNone/>
              <a:defRPr sz="1600" b="1" i="0" u="none" strike="noStrike" cap="none">
                <a:solidFill>
                  <a:schemeClr val="dk1"/>
                </a:solidFill>
                <a:latin typeface="Arial"/>
                <a:ea typeface="Arial"/>
                <a:cs typeface="Arial"/>
                <a:sym typeface="Arial"/>
              </a:defRPr>
            </a:lvl4pPr>
            <a:lvl5pPr marL="2286000" marR="0" lvl="4" indent="-228600" algn="l">
              <a:lnSpc>
                <a:spcPct val="100000"/>
              </a:lnSpc>
              <a:spcBef>
                <a:spcPts val="320"/>
              </a:spcBef>
              <a:spcAft>
                <a:spcPts val="0"/>
              </a:spcAft>
              <a:buClr>
                <a:schemeClr val="accent1"/>
              </a:buClr>
              <a:buSzPts val="1088"/>
              <a:buFont typeface="Arial"/>
              <a:buNone/>
              <a:defRPr sz="1600" b="1" i="0" u="none" strike="noStrike" cap="none">
                <a:solidFill>
                  <a:schemeClr val="dk1"/>
                </a:solidFill>
                <a:latin typeface="Arial"/>
                <a:ea typeface="Arial"/>
                <a:cs typeface="Arial"/>
                <a:sym typeface="Arial"/>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1" name="Google Shape;31;p4"/>
          <p:cNvSpPr txBox="1">
            <a:spLocks noGrp="1"/>
          </p:cNvSpPr>
          <p:nvPr>
            <p:ph type="body" idx="2"/>
          </p:nvPr>
        </p:nvSpPr>
        <p:spPr>
          <a:xfrm>
            <a:off x="457200" y="1794272"/>
            <a:ext cx="3886200" cy="2834878"/>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480"/>
              </a:spcBef>
              <a:spcAft>
                <a:spcPts val="0"/>
              </a:spcAft>
              <a:buClr>
                <a:schemeClr val="accent1"/>
              </a:buClr>
              <a:buSzPts val="1632"/>
              <a:buFont typeface="Arial"/>
              <a:buNone/>
              <a:defRPr sz="2400" b="0" i="0" u="none" strike="noStrike" cap="none">
                <a:solidFill>
                  <a:schemeClr val="dk1"/>
                </a:solidFill>
                <a:latin typeface="Arial"/>
                <a:ea typeface="Arial"/>
                <a:cs typeface="Arial"/>
                <a:sym typeface="Arial"/>
              </a:defRPr>
            </a:lvl1pPr>
            <a:lvl2pPr marL="914400" marR="0" lvl="1" indent="-314960" algn="l">
              <a:lnSpc>
                <a:spcPct val="100000"/>
              </a:lnSpc>
              <a:spcBef>
                <a:spcPts val="400"/>
              </a:spcBef>
              <a:spcAft>
                <a:spcPts val="0"/>
              </a:spcAft>
              <a:buClr>
                <a:schemeClr val="accent1"/>
              </a:buClr>
              <a:buSzPts val="1360"/>
              <a:buFont typeface="Arial"/>
              <a:buChar char="•"/>
              <a:defRPr sz="2000" b="0" i="0" u="none" strike="noStrike" cap="none">
                <a:solidFill>
                  <a:schemeClr val="dk1"/>
                </a:solidFill>
                <a:latin typeface="Arial"/>
                <a:ea typeface="Arial"/>
                <a:cs typeface="Arial"/>
                <a:sym typeface="Arial"/>
              </a:defRPr>
            </a:lvl2pPr>
            <a:lvl3pPr marL="1371600" marR="0" lvl="2" indent="-306324" algn="l">
              <a:lnSpc>
                <a:spcPct val="100000"/>
              </a:lnSpc>
              <a:spcBef>
                <a:spcPts val="360"/>
              </a:spcBef>
              <a:spcAft>
                <a:spcPts val="0"/>
              </a:spcAft>
              <a:buClr>
                <a:schemeClr val="accent1"/>
              </a:buClr>
              <a:buSzPts val="1224"/>
              <a:buFont typeface="Arial"/>
              <a:buChar char="•"/>
              <a:defRPr sz="1800" b="0" i="0" u="none" strike="noStrike" cap="none">
                <a:solidFill>
                  <a:schemeClr val="dk1"/>
                </a:solidFill>
                <a:latin typeface="Arial"/>
                <a:ea typeface="Arial"/>
                <a:cs typeface="Arial"/>
                <a:sym typeface="Arial"/>
              </a:defRPr>
            </a:lvl3pPr>
            <a:lvl4pPr marL="1828800" marR="0" lvl="3" indent="-297688" algn="l">
              <a:lnSpc>
                <a:spcPct val="100000"/>
              </a:lnSpc>
              <a:spcBef>
                <a:spcPts val="320"/>
              </a:spcBef>
              <a:spcAft>
                <a:spcPts val="0"/>
              </a:spcAft>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286000" marR="0" lvl="4" indent="-297688" algn="l">
              <a:lnSpc>
                <a:spcPct val="100000"/>
              </a:lnSpc>
              <a:spcBef>
                <a:spcPts val="320"/>
              </a:spcBef>
              <a:spcAft>
                <a:spcPts val="0"/>
              </a:spcAft>
              <a:buClr>
                <a:schemeClr val="accent1"/>
              </a:buClr>
              <a:buSzPts val="1088"/>
              <a:buFont typeface="Arial"/>
              <a:buChar char="•"/>
              <a:defRPr sz="1600" b="0" i="0" u="none" strike="noStrike" cap="none">
                <a:solidFill>
                  <a:schemeClr val="dk1"/>
                </a:solidFill>
                <a:latin typeface="Arial"/>
                <a:ea typeface="Arial"/>
                <a:cs typeface="Arial"/>
                <a:sym typeface="Aria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2" name="Google Shape;32;p4"/>
          <p:cNvSpPr txBox="1">
            <a:spLocks noGrp="1"/>
          </p:cNvSpPr>
          <p:nvPr>
            <p:ph type="body" idx="3"/>
          </p:nvPr>
        </p:nvSpPr>
        <p:spPr>
          <a:xfrm>
            <a:off x="4800600" y="1314450"/>
            <a:ext cx="3886200" cy="479822"/>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chemeClr val="accent1"/>
              </a:buClr>
              <a:buSzPts val="1632"/>
              <a:buFont typeface="Arial"/>
              <a:buNone/>
              <a:defRPr sz="2400" b="1" i="0" u="none" strike="noStrike" cap="none">
                <a:solidFill>
                  <a:schemeClr val="dk1"/>
                </a:solidFill>
                <a:latin typeface="Arial"/>
                <a:ea typeface="Arial"/>
                <a:cs typeface="Arial"/>
                <a:sym typeface="Arial"/>
              </a:defRPr>
            </a:lvl1pPr>
            <a:lvl2pPr marL="914400" marR="0" lvl="1" indent="-228600" algn="l">
              <a:lnSpc>
                <a:spcPct val="100000"/>
              </a:lnSpc>
              <a:spcBef>
                <a:spcPts val="400"/>
              </a:spcBef>
              <a:spcAft>
                <a:spcPts val="0"/>
              </a:spcAft>
              <a:buClr>
                <a:schemeClr val="accent1"/>
              </a:buClr>
              <a:buSzPts val="1360"/>
              <a:buFont typeface="Arial"/>
              <a:buNone/>
              <a:defRPr sz="2000" b="1" i="0" u="none" strike="noStrike" cap="none">
                <a:solidFill>
                  <a:schemeClr val="dk1"/>
                </a:solidFill>
                <a:latin typeface="Arial"/>
                <a:ea typeface="Arial"/>
                <a:cs typeface="Arial"/>
                <a:sym typeface="Arial"/>
              </a:defRPr>
            </a:lvl2pPr>
            <a:lvl3pPr marL="1371600" marR="0" lvl="2" indent="-228600" algn="l">
              <a:lnSpc>
                <a:spcPct val="100000"/>
              </a:lnSpc>
              <a:spcBef>
                <a:spcPts val="360"/>
              </a:spcBef>
              <a:spcAft>
                <a:spcPts val="0"/>
              </a:spcAft>
              <a:buClr>
                <a:schemeClr val="accent1"/>
              </a:buClr>
              <a:buSzPts val="1224"/>
              <a:buFont typeface="Arial"/>
              <a:buNone/>
              <a:defRPr sz="1800" b="1" i="0" u="none" strike="noStrike" cap="none">
                <a:solidFill>
                  <a:schemeClr val="dk1"/>
                </a:solidFill>
                <a:latin typeface="Arial"/>
                <a:ea typeface="Arial"/>
                <a:cs typeface="Arial"/>
                <a:sym typeface="Arial"/>
              </a:defRPr>
            </a:lvl3pPr>
            <a:lvl4pPr marL="1828800" marR="0" lvl="3" indent="-228600" algn="l">
              <a:lnSpc>
                <a:spcPct val="100000"/>
              </a:lnSpc>
              <a:spcBef>
                <a:spcPts val="320"/>
              </a:spcBef>
              <a:spcAft>
                <a:spcPts val="0"/>
              </a:spcAft>
              <a:buClr>
                <a:schemeClr val="accent1"/>
              </a:buClr>
              <a:buSzPts val="1088"/>
              <a:buFont typeface="Arial"/>
              <a:buNone/>
              <a:defRPr sz="1600" b="1" i="0" u="none" strike="noStrike" cap="none">
                <a:solidFill>
                  <a:schemeClr val="dk1"/>
                </a:solidFill>
                <a:latin typeface="Arial"/>
                <a:ea typeface="Arial"/>
                <a:cs typeface="Arial"/>
                <a:sym typeface="Arial"/>
              </a:defRPr>
            </a:lvl4pPr>
            <a:lvl5pPr marL="2286000" marR="0" lvl="4" indent="-228600" algn="l">
              <a:lnSpc>
                <a:spcPct val="100000"/>
              </a:lnSpc>
              <a:spcBef>
                <a:spcPts val="320"/>
              </a:spcBef>
              <a:spcAft>
                <a:spcPts val="0"/>
              </a:spcAft>
              <a:buClr>
                <a:schemeClr val="accent1"/>
              </a:buClr>
              <a:buSzPts val="1088"/>
              <a:buFont typeface="Arial"/>
              <a:buNone/>
              <a:defRPr sz="1600" b="1" i="0" u="none" strike="noStrike" cap="none">
                <a:solidFill>
                  <a:schemeClr val="dk1"/>
                </a:solidFill>
                <a:latin typeface="Arial"/>
                <a:ea typeface="Arial"/>
                <a:cs typeface="Arial"/>
                <a:sym typeface="Arial"/>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3" name="Google Shape;33;p4"/>
          <p:cNvSpPr txBox="1">
            <a:spLocks noGrp="1"/>
          </p:cNvSpPr>
          <p:nvPr>
            <p:ph type="body" idx="4"/>
          </p:nvPr>
        </p:nvSpPr>
        <p:spPr>
          <a:xfrm>
            <a:off x="4800600" y="1794272"/>
            <a:ext cx="3886200" cy="2834878"/>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480"/>
              </a:spcBef>
              <a:spcAft>
                <a:spcPts val="0"/>
              </a:spcAft>
              <a:buClr>
                <a:schemeClr val="accent1"/>
              </a:buClr>
              <a:buSzPts val="1632"/>
              <a:buFont typeface="Arial"/>
              <a:buNone/>
              <a:defRPr sz="2400" b="0" i="0" u="none" strike="noStrike" cap="none">
                <a:solidFill>
                  <a:schemeClr val="dk1"/>
                </a:solidFill>
                <a:latin typeface="Arial"/>
                <a:ea typeface="Arial"/>
                <a:cs typeface="Arial"/>
                <a:sym typeface="Arial"/>
              </a:defRPr>
            </a:lvl1pPr>
            <a:lvl2pPr marL="914400" marR="0" lvl="1" indent="-314960" algn="l">
              <a:lnSpc>
                <a:spcPct val="100000"/>
              </a:lnSpc>
              <a:spcBef>
                <a:spcPts val="400"/>
              </a:spcBef>
              <a:spcAft>
                <a:spcPts val="0"/>
              </a:spcAft>
              <a:buClr>
                <a:schemeClr val="accent1"/>
              </a:buClr>
              <a:buSzPts val="1360"/>
              <a:buFont typeface="Arial"/>
              <a:buChar char="•"/>
              <a:defRPr sz="2000" b="0" i="0" u="none" strike="noStrike" cap="none">
                <a:solidFill>
                  <a:schemeClr val="dk1"/>
                </a:solidFill>
                <a:latin typeface="Arial"/>
                <a:ea typeface="Arial"/>
                <a:cs typeface="Arial"/>
                <a:sym typeface="Arial"/>
              </a:defRPr>
            </a:lvl2pPr>
            <a:lvl3pPr marL="1371600" marR="0" lvl="2" indent="-306324" algn="l">
              <a:lnSpc>
                <a:spcPct val="100000"/>
              </a:lnSpc>
              <a:spcBef>
                <a:spcPts val="360"/>
              </a:spcBef>
              <a:spcAft>
                <a:spcPts val="0"/>
              </a:spcAft>
              <a:buClr>
                <a:schemeClr val="accent1"/>
              </a:buClr>
              <a:buSzPts val="1224"/>
              <a:buFont typeface="Arial"/>
              <a:buChar char="•"/>
              <a:defRPr sz="1800" b="0" i="0" u="none" strike="noStrike" cap="none">
                <a:solidFill>
                  <a:schemeClr val="dk1"/>
                </a:solidFill>
                <a:latin typeface="Arial"/>
                <a:ea typeface="Arial"/>
                <a:cs typeface="Arial"/>
                <a:sym typeface="Arial"/>
              </a:defRPr>
            </a:lvl3pPr>
            <a:lvl4pPr marL="1828800" marR="0" lvl="3" indent="-297688" algn="l">
              <a:lnSpc>
                <a:spcPct val="100000"/>
              </a:lnSpc>
              <a:spcBef>
                <a:spcPts val="320"/>
              </a:spcBef>
              <a:spcAft>
                <a:spcPts val="0"/>
              </a:spcAft>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286000" marR="0" lvl="4" indent="-297688" algn="l">
              <a:lnSpc>
                <a:spcPct val="100000"/>
              </a:lnSpc>
              <a:spcBef>
                <a:spcPts val="320"/>
              </a:spcBef>
              <a:spcAft>
                <a:spcPts val="0"/>
              </a:spcAft>
              <a:buClr>
                <a:schemeClr val="accent1"/>
              </a:buClr>
              <a:buSzPts val="1088"/>
              <a:buFont typeface="Arial"/>
              <a:buChar char="•"/>
              <a:defRPr sz="1600" b="0" i="0" u="none" strike="noStrike" cap="none">
                <a:solidFill>
                  <a:schemeClr val="dk1"/>
                </a:solidFill>
                <a:latin typeface="Arial"/>
                <a:ea typeface="Arial"/>
                <a:cs typeface="Arial"/>
                <a:sym typeface="Arial"/>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cxnSp>
        <p:nvCxnSpPr>
          <p:cNvPr id="34" name="Google Shape;34;p4"/>
          <p:cNvCxnSpPr/>
          <p:nvPr/>
        </p:nvCxnSpPr>
        <p:spPr>
          <a:xfrm>
            <a:off x="457200" y="1085850"/>
            <a:ext cx="8229600" cy="0"/>
          </a:xfrm>
          <a:prstGeom prst="straightConnector1">
            <a:avLst/>
          </a:prstGeom>
          <a:noFill/>
          <a:ln w="25400" cap="flat" cmpd="sng">
            <a:solidFill>
              <a:srgbClr val="C7CCCC"/>
            </a:solidFill>
            <a:prstDash val="solid"/>
            <a:round/>
            <a:headEnd type="none" w="sm" len="sm"/>
            <a:tailEnd type="none" w="sm" len="sm"/>
          </a:ln>
        </p:spPr>
      </p:cxnSp>
      <p:cxnSp>
        <p:nvCxnSpPr>
          <p:cNvPr id="35" name="Google Shape;35;p4"/>
          <p:cNvCxnSpPr/>
          <p:nvPr/>
        </p:nvCxnSpPr>
        <p:spPr>
          <a:xfrm>
            <a:off x="4572000" y="1314450"/>
            <a:ext cx="0" cy="3086100"/>
          </a:xfrm>
          <a:prstGeom prst="straightConnector1">
            <a:avLst/>
          </a:prstGeom>
          <a:noFill/>
          <a:ln w="25400" cap="flat" cmpd="sng">
            <a:solidFill>
              <a:srgbClr val="C7CCCC"/>
            </a:solidFill>
            <a:prstDash val="solid"/>
            <a:round/>
            <a:headEnd type="none" w="sm" len="sm"/>
            <a:tailEnd type="none" w="sm" len="sm"/>
          </a:ln>
        </p:spPr>
      </p:cxnSp>
      <p:sp>
        <p:nvSpPr>
          <p:cNvPr id="36" name="Google Shape;36;p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1pPr>
            <a:lvl2pPr marL="0" marR="0" lvl="1"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2pPr>
            <a:lvl3pPr marL="0" marR="0" lvl="2"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3pPr>
            <a:lvl4pPr marL="0" marR="0" lvl="3"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4pPr>
            <a:lvl5pPr marL="0" marR="0" lvl="4"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5pPr>
            <a:lvl6pPr marL="0" marR="0" lvl="5"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6pPr>
            <a:lvl7pPr marL="0" marR="0" lvl="6"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7pPr>
            <a:lvl8pPr marL="0" marR="0" lvl="7"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8pPr>
            <a:lvl9pPr marL="0" marR="0" lvl="8"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200"/>
          </a:p>
        </p:txBody>
      </p:sp>
      <p:cxnSp>
        <p:nvCxnSpPr>
          <p:cNvPr id="37" name="Google Shape;37;p4"/>
          <p:cNvCxnSpPr/>
          <p:nvPr/>
        </p:nvCxnSpPr>
        <p:spPr>
          <a:xfrm>
            <a:off x="457200" y="4686300"/>
            <a:ext cx="8229600" cy="0"/>
          </a:xfrm>
          <a:prstGeom prst="straightConnector1">
            <a:avLst/>
          </a:prstGeom>
          <a:noFill/>
          <a:ln w="25400" cap="flat" cmpd="sng">
            <a:solidFill>
              <a:srgbClr val="C7CCCC"/>
            </a:solidFill>
            <a:prstDash val="solid"/>
            <a:round/>
            <a:headEnd type="none" w="sm" len="sm"/>
            <a:tailEnd type="none" w="sm" len="sm"/>
          </a:ln>
        </p:spPr>
      </p:cxnSp>
      <p:pic>
        <p:nvPicPr>
          <p:cNvPr id="38" name="Google Shape;38;p4"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39" name="Google Shape;39;p4"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42" name="Google Shape;42;p5"/>
          <p:cNvCxnSpPr/>
          <p:nvPr/>
        </p:nvCxnSpPr>
        <p:spPr>
          <a:xfrm>
            <a:off x="457200" y="1085850"/>
            <a:ext cx="8229600" cy="0"/>
          </a:xfrm>
          <a:prstGeom prst="straightConnector1">
            <a:avLst/>
          </a:prstGeom>
          <a:noFill/>
          <a:ln w="25400" cap="flat" cmpd="sng">
            <a:solidFill>
              <a:srgbClr val="C7CCCC"/>
            </a:solidFill>
            <a:prstDash val="solid"/>
            <a:round/>
            <a:headEnd type="none" w="sm" len="sm"/>
            <a:tailEnd type="none" w="sm" len="sm"/>
          </a:ln>
        </p:spPr>
      </p:cxnSp>
      <p:sp>
        <p:nvSpPr>
          <p:cNvPr id="43" name="Google Shape;43;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1pPr>
            <a:lvl2pPr marL="0" marR="0" lvl="1"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2pPr>
            <a:lvl3pPr marL="0" marR="0" lvl="2"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3pPr>
            <a:lvl4pPr marL="0" marR="0" lvl="3"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4pPr>
            <a:lvl5pPr marL="0" marR="0" lvl="4"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5pPr>
            <a:lvl6pPr marL="0" marR="0" lvl="5"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6pPr>
            <a:lvl7pPr marL="0" marR="0" lvl="6"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7pPr>
            <a:lvl8pPr marL="0" marR="0" lvl="7"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8pPr>
            <a:lvl9pPr marL="0" marR="0" lvl="8"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200"/>
          </a:p>
        </p:txBody>
      </p:sp>
      <p:cxnSp>
        <p:nvCxnSpPr>
          <p:cNvPr id="44" name="Google Shape;44;p5"/>
          <p:cNvCxnSpPr/>
          <p:nvPr/>
        </p:nvCxnSpPr>
        <p:spPr>
          <a:xfrm>
            <a:off x="457200" y="4686300"/>
            <a:ext cx="8229600" cy="0"/>
          </a:xfrm>
          <a:prstGeom prst="straightConnector1">
            <a:avLst/>
          </a:prstGeom>
          <a:noFill/>
          <a:ln w="25400" cap="flat" cmpd="sng">
            <a:solidFill>
              <a:srgbClr val="C7CCCC"/>
            </a:solidFill>
            <a:prstDash val="solid"/>
            <a:round/>
            <a:headEnd type="none" w="sm" len="sm"/>
            <a:tailEnd type="none" w="sm" len="sm"/>
          </a:ln>
        </p:spPr>
      </p:cxnSp>
      <p:pic>
        <p:nvPicPr>
          <p:cNvPr id="45" name="Google Shape;45;p5"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46" name="Google Shape;46;p5"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accent1"/>
              </a:buClr>
              <a:buSzPts val="2000"/>
              <a:buFont typeface="Arial"/>
              <a:buNone/>
              <a:defRPr sz="20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6"/>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640"/>
              </a:spcBef>
              <a:spcAft>
                <a:spcPts val="0"/>
              </a:spcAft>
              <a:buClr>
                <a:schemeClr val="accent1"/>
              </a:buClr>
              <a:buSzPts val="2176"/>
              <a:buFont typeface="Arial"/>
              <a:buNone/>
              <a:defRPr sz="3200" b="0" i="0" u="none" strike="noStrike" cap="none">
                <a:solidFill>
                  <a:schemeClr val="dk1"/>
                </a:solidFill>
                <a:latin typeface="Arial"/>
                <a:ea typeface="Arial"/>
                <a:cs typeface="Arial"/>
                <a:sym typeface="Arial"/>
              </a:defRPr>
            </a:lvl1pPr>
            <a:lvl2pPr marL="914400" marR="0" lvl="1" indent="-349504" algn="l">
              <a:lnSpc>
                <a:spcPct val="100000"/>
              </a:lnSpc>
              <a:spcBef>
                <a:spcPts val="560"/>
              </a:spcBef>
              <a:spcAft>
                <a:spcPts val="0"/>
              </a:spcAft>
              <a:buClr>
                <a:schemeClr val="accent1"/>
              </a:buClr>
              <a:buSzPts val="1904"/>
              <a:buFont typeface="Arial"/>
              <a:buChar char="•"/>
              <a:defRPr sz="2800" b="0" i="0" u="none" strike="noStrike" cap="none">
                <a:solidFill>
                  <a:schemeClr val="dk1"/>
                </a:solidFill>
                <a:latin typeface="Arial"/>
                <a:ea typeface="Arial"/>
                <a:cs typeface="Arial"/>
                <a:sym typeface="Arial"/>
              </a:defRPr>
            </a:lvl2pPr>
            <a:lvl3pPr marL="1371600" marR="0" lvl="2" indent="-332232" algn="l">
              <a:lnSpc>
                <a:spcPct val="100000"/>
              </a:lnSpc>
              <a:spcBef>
                <a:spcPts val="480"/>
              </a:spcBef>
              <a:spcAft>
                <a:spcPts val="0"/>
              </a:spcAft>
              <a:buClr>
                <a:schemeClr val="accent1"/>
              </a:buClr>
              <a:buSzPts val="1632"/>
              <a:buFont typeface="Arial"/>
              <a:buChar char="•"/>
              <a:defRPr sz="2400" b="0" i="0" u="none" strike="noStrike" cap="none">
                <a:solidFill>
                  <a:schemeClr val="dk1"/>
                </a:solidFill>
                <a:latin typeface="Arial"/>
                <a:ea typeface="Arial"/>
                <a:cs typeface="Arial"/>
                <a:sym typeface="Arial"/>
              </a:defRPr>
            </a:lvl3pPr>
            <a:lvl4pPr marL="1828800" marR="0" lvl="3" indent="-314960" algn="l">
              <a:lnSpc>
                <a:spcPct val="100000"/>
              </a:lnSpc>
              <a:spcBef>
                <a:spcPts val="400"/>
              </a:spcBef>
              <a:spcAft>
                <a:spcPts val="0"/>
              </a:spcAft>
              <a:buClr>
                <a:schemeClr val="accent1"/>
              </a:buClr>
              <a:buSzPts val="1360"/>
              <a:buFont typeface="Arial"/>
              <a:buChar char="•"/>
              <a:defRPr sz="2000" b="0" i="0" u="none" strike="noStrike" cap="none">
                <a:solidFill>
                  <a:schemeClr val="dk1"/>
                </a:solidFill>
                <a:latin typeface="Arial"/>
                <a:ea typeface="Arial"/>
                <a:cs typeface="Arial"/>
                <a:sym typeface="Arial"/>
              </a:defRPr>
            </a:lvl4pPr>
            <a:lvl5pPr marL="2286000" marR="0" lvl="4" indent="-314960" algn="l">
              <a:lnSpc>
                <a:spcPct val="100000"/>
              </a:lnSpc>
              <a:spcBef>
                <a:spcPts val="400"/>
              </a:spcBef>
              <a:spcAft>
                <a:spcPts val="0"/>
              </a:spcAft>
              <a:buClr>
                <a:schemeClr val="accent1"/>
              </a:buClr>
              <a:buSzPts val="1360"/>
              <a:buFont typeface="Arial"/>
              <a:buChar char="•"/>
              <a:defRPr sz="20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Google Shape;50;p6"/>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280"/>
              </a:spcBef>
              <a:spcAft>
                <a:spcPts val="0"/>
              </a:spcAft>
              <a:buClr>
                <a:schemeClr val="accent1"/>
              </a:buClr>
              <a:buSzPts val="952"/>
              <a:buFont typeface="Arial"/>
              <a:buNone/>
              <a:defRPr sz="1400" b="0" i="0" u="none" strike="noStrike" cap="none">
                <a:solidFill>
                  <a:schemeClr val="dk1"/>
                </a:solidFill>
                <a:latin typeface="Arial"/>
                <a:ea typeface="Arial"/>
                <a:cs typeface="Arial"/>
                <a:sym typeface="Arial"/>
              </a:defRPr>
            </a:lvl1pPr>
            <a:lvl2pPr marL="914400" marR="0" lvl="1" indent="-228600" algn="l">
              <a:lnSpc>
                <a:spcPct val="100000"/>
              </a:lnSpc>
              <a:spcBef>
                <a:spcPts val="240"/>
              </a:spcBef>
              <a:spcAft>
                <a:spcPts val="0"/>
              </a:spcAft>
              <a:buClr>
                <a:schemeClr val="accent1"/>
              </a:buClr>
              <a:buSzPts val="816"/>
              <a:buFont typeface="Arial"/>
              <a:buNone/>
              <a:defRPr sz="1200" b="0" i="0" u="none" strike="noStrike" cap="none">
                <a:solidFill>
                  <a:schemeClr val="dk1"/>
                </a:solidFill>
                <a:latin typeface="Arial"/>
                <a:ea typeface="Arial"/>
                <a:cs typeface="Arial"/>
                <a:sym typeface="Arial"/>
              </a:defRPr>
            </a:lvl2pPr>
            <a:lvl3pPr marL="1371600" marR="0" lvl="2" indent="-228600" algn="l">
              <a:lnSpc>
                <a:spcPct val="100000"/>
              </a:lnSpc>
              <a:spcBef>
                <a:spcPts val="200"/>
              </a:spcBef>
              <a:spcAft>
                <a:spcPts val="0"/>
              </a:spcAft>
              <a:buClr>
                <a:schemeClr val="accent1"/>
              </a:buClr>
              <a:buSzPts val="680"/>
              <a:buFont typeface="Arial"/>
              <a:buNone/>
              <a:defRPr sz="1000" b="0" i="0" u="none" strike="noStrike" cap="none">
                <a:solidFill>
                  <a:schemeClr val="dk1"/>
                </a:solidFill>
                <a:latin typeface="Arial"/>
                <a:ea typeface="Arial"/>
                <a:cs typeface="Arial"/>
                <a:sym typeface="Arial"/>
              </a:defRPr>
            </a:lvl3pPr>
            <a:lvl4pPr marL="1828800" marR="0" lvl="3" indent="-228600" algn="l">
              <a:lnSpc>
                <a:spcPct val="100000"/>
              </a:lnSpc>
              <a:spcBef>
                <a:spcPts val="180"/>
              </a:spcBef>
              <a:spcAft>
                <a:spcPts val="0"/>
              </a:spcAft>
              <a:buClr>
                <a:schemeClr val="accent1"/>
              </a:buClr>
              <a:buSzPts val="612"/>
              <a:buFont typeface="Arial"/>
              <a:buNone/>
              <a:defRPr sz="900" b="0" i="0" u="none" strike="noStrike" cap="none">
                <a:solidFill>
                  <a:schemeClr val="dk1"/>
                </a:solidFill>
                <a:latin typeface="Arial"/>
                <a:ea typeface="Arial"/>
                <a:cs typeface="Arial"/>
                <a:sym typeface="Arial"/>
              </a:defRPr>
            </a:lvl4pPr>
            <a:lvl5pPr marL="2286000" marR="0" lvl="4" indent="-228600" algn="l">
              <a:lnSpc>
                <a:spcPct val="100000"/>
              </a:lnSpc>
              <a:spcBef>
                <a:spcPts val="180"/>
              </a:spcBef>
              <a:spcAft>
                <a:spcPts val="0"/>
              </a:spcAft>
              <a:buClr>
                <a:schemeClr val="accent1"/>
              </a:buClr>
              <a:buSzPts val="612"/>
              <a:buFont typeface="Arial"/>
              <a:buNone/>
              <a:defRPr sz="900" b="0" i="0" u="none" strike="noStrike" cap="none">
                <a:solidFill>
                  <a:schemeClr val="dk1"/>
                </a:solidFill>
                <a:latin typeface="Arial"/>
                <a:ea typeface="Arial"/>
                <a:cs typeface="Arial"/>
                <a:sym typeface="Arial"/>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51" name="Google Shape;51;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1pPr>
            <a:lvl2pPr marL="0" marR="0" lvl="1"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2pPr>
            <a:lvl3pPr marL="0" marR="0" lvl="2"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3pPr>
            <a:lvl4pPr marL="0" marR="0" lvl="3"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4pPr>
            <a:lvl5pPr marL="0" marR="0" lvl="4"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5pPr>
            <a:lvl6pPr marL="0" marR="0" lvl="5"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6pPr>
            <a:lvl7pPr marL="0" marR="0" lvl="6"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7pPr>
            <a:lvl8pPr marL="0" marR="0" lvl="7"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8pPr>
            <a:lvl9pPr marL="0" marR="0" lvl="8"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200"/>
          </a:p>
        </p:txBody>
      </p:sp>
      <p:cxnSp>
        <p:nvCxnSpPr>
          <p:cNvPr id="52" name="Google Shape;52;p6"/>
          <p:cNvCxnSpPr/>
          <p:nvPr/>
        </p:nvCxnSpPr>
        <p:spPr>
          <a:xfrm>
            <a:off x="457200" y="4686300"/>
            <a:ext cx="8229600" cy="0"/>
          </a:xfrm>
          <a:prstGeom prst="straightConnector1">
            <a:avLst/>
          </a:prstGeom>
          <a:noFill/>
          <a:ln w="25400" cap="flat" cmpd="sng">
            <a:solidFill>
              <a:srgbClr val="C7CCCC"/>
            </a:solidFill>
            <a:prstDash val="solid"/>
            <a:round/>
            <a:headEnd type="none" w="sm" len="sm"/>
            <a:tailEnd type="none" w="sm" len="sm"/>
          </a:ln>
        </p:spPr>
      </p:cxnSp>
      <p:pic>
        <p:nvPicPr>
          <p:cNvPr id="53" name="Google Shape;53;p6"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54" name="Google Shape;54;p6"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act">
  <p:cSld name="Contact">
    <p:bg>
      <p:bgPr>
        <a:blipFill>
          <a:blip r:embed="rId2">
            <a:alphaModFix/>
          </a:blip>
          <a:stretch>
            <a:fillRect/>
          </a:stretch>
        </a:blipFill>
        <a:effectLst/>
      </p:bgPr>
    </p:bg>
    <p:spTree>
      <p:nvGrpSpPr>
        <p:cNvPr id="1" name="Shape 55"/>
        <p:cNvGrpSpPr/>
        <p:nvPr/>
      </p:nvGrpSpPr>
      <p:grpSpPr>
        <a:xfrm>
          <a:off x="0" y="0"/>
          <a:ext cx="0" cy="0"/>
          <a:chOff x="0" y="0"/>
          <a:chExt cx="0" cy="0"/>
        </a:xfrm>
      </p:grpSpPr>
      <p:pic>
        <p:nvPicPr>
          <p:cNvPr id="56" name="Google Shape;56;p7" descr="UMD_primary_mark_vertical_white_black_type.png"/>
          <p:cNvPicPr preferRelativeResize="0"/>
          <p:nvPr/>
        </p:nvPicPr>
        <p:blipFill rotWithShape="1">
          <a:blip r:embed="rId3">
            <a:alphaModFix/>
          </a:blip>
          <a:srcRect/>
          <a:stretch/>
        </p:blipFill>
        <p:spPr>
          <a:xfrm>
            <a:off x="3009901" y="2114550"/>
            <a:ext cx="3114081" cy="1446215"/>
          </a:xfrm>
          <a:prstGeom prst="rect">
            <a:avLst/>
          </a:prstGeom>
          <a:noFill/>
          <a:ln>
            <a:noFill/>
          </a:ln>
        </p:spPr>
      </p:pic>
      <p:sp>
        <p:nvSpPr>
          <p:cNvPr id="57" name="Google Shape;57;p7"/>
          <p:cNvSpPr txBox="1">
            <a:spLocks noGrp="1"/>
          </p:cNvSpPr>
          <p:nvPr>
            <p:ph type="body" idx="1"/>
          </p:nvPr>
        </p:nvSpPr>
        <p:spPr>
          <a:xfrm>
            <a:off x="0" y="3943350"/>
            <a:ext cx="9144000" cy="120015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60"/>
              </a:spcBef>
              <a:spcAft>
                <a:spcPts val="0"/>
              </a:spcAft>
              <a:buClr>
                <a:schemeClr val="accent1"/>
              </a:buClr>
              <a:buSzPts val="884"/>
              <a:buFont typeface="Arial"/>
              <a:buNone/>
              <a:defRPr sz="1300" b="1" i="0" u="none" strike="noStrike" cap="none">
                <a:solidFill>
                  <a:schemeClr val="lt2"/>
                </a:solidFill>
                <a:latin typeface="Arial"/>
                <a:ea typeface="Arial"/>
                <a:cs typeface="Arial"/>
                <a:sym typeface="Arial"/>
              </a:defRPr>
            </a:lvl1pPr>
            <a:lvl2pPr marL="914400" marR="0" lvl="1" indent="-340868" algn="l">
              <a:lnSpc>
                <a:spcPct val="100000"/>
              </a:lnSpc>
              <a:spcBef>
                <a:spcPts val="520"/>
              </a:spcBef>
              <a:spcAft>
                <a:spcPts val="0"/>
              </a:spcAft>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371600" marR="0" lvl="2" indent="-319278" algn="l">
              <a:lnSpc>
                <a:spcPct val="100000"/>
              </a:lnSpc>
              <a:spcBef>
                <a:spcPts val="420"/>
              </a:spcBef>
              <a:spcAft>
                <a:spcPts val="0"/>
              </a:spcAft>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828800" marR="0" lvl="3" indent="-297688" algn="l">
              <a:lnSpc>
                <a:spcPct val="100000"/>
              </a:lnSpc>
              <a:spcBef>
                <a:spcPts val="320"/>
              </a:spcBef>
              <a:spcAft>
                <a:spcPts val="0"/>
              </a:spcAft>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286000" marR="0" lvl="4" indent="-284733" algn="l">
              <a:lnSpc>
                <a:spcPct val="100000"/>
              </a:lnSpc>
              <a:spcBef>
                <a:spcPts val="260"/>
              </a:spcBef>
              <a:spcAft>
                <a:spcPts val="0"/>
              </a:spcAft>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with Bulleted Content">
  <p:cSld name="Title with Bulleted Content">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8"/>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914400" marR="0" lvl="1" indent="-340868" algn="l">
              <a:lnSpc>
                <a:spcPct val="100000"/>
              </a:lnSpc>
              <a:spcBef>
                <a:spcPts val="520"/>
              </a:spcBef>
              <a:spcAft>
                <a:spcPts val="0"/>
              </a:spcAft>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371600" marR="0" lvl="2" indent="-319278" algn="l">
              <a:lnSpc>
                <a:spcPct val="100000"/>
              </a:lnSpc>
              <a:spcBef>
                <a:spcPts val="420"/>
              </a:spcBef>
              <a:spcAft>
                <a:spcPts val="0"/>
              </a:spcAft>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828800" marR="0" lvl="3" indent="-297688" algn="l">
              <a:lnSpc>
                <a:spcPct val="100000"/>
              </a:lnSpc>
              <a:spcBef>
                <a:spcPts val="320"/>
              </a:spcBef>
              <a:spcAft>
                <a:spcPts val="0"/>
              </a:spcAft>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286000" marR="0" lvl="4" indent="-284733" algn="l">
              <a:lnSpc>
                <a:spcPct val="100000"/>
              </a:lnSpc>
              <a:spcBef>
                <a:spcPts val="260"/>
              </a:spcBef>
              <a:spcAft>
                <a:spcPts val="0"/>
              </a:spcAft>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61" name="Google Shape;61;p8"/>
          <p:cNvCxnSpPr/>
          <p:nvPr/>
        </p:nvCxnSpPr>
        <p:spPr>
          <a:xfrm>
            <a:off x="457200" y="1085850"/>
            <a:ext cx="8229600" cy="0"/>
          </a:xfrm>
          <a:prstGeom prst="straightConnector1">
            <a:avLst/>
          </a:prstGeom>
          <a:noFill/>
          <a:ln w="25400" cap="flat" cmpd="sng">
            <a:solidFill>
              <a:srgbClr val="C7CCCC"/>
            </a:solidFill>
            <a:prstDash val="solid"/>
            <a:round/>
            <a:headEnd type="none" w="sm" len="sm"/>
            <a:tailEnd type="none" w="sm" len="sm"/>
          </a:ln>
        </p:spPr>
      </p:cxnSp>
      <p:sp>
        <p:nvSpPr>
          <p:cNvPr id="62" name="Google Shape;62;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1pPr>
            <a:lvl2pPr marL="0" marR="0" lvl="1"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2pPr>
            <a:lvl3pPr marL="0" marR="0" lvl="2"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3pPr>
            <a:lvl4pPr marL="0" marR="0" lvl="3"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4pPr>
            <a:lvl5pPr marL="0" marR="0" lvl="4"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5pPr>
            <a:lvl6pPr marL="0" marR="0" lvl="5"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6pPr>
            <a:lvl7pPr marL="0" marR="0" lvl="6"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7pPr>
            <a:lvl8pPr marL="0" marR="0" lvl="7"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8pPr>
            <a:lvl9pPr marL="0" marR="0" lvl="8"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200"/>
          </a:p>
        </p:txBody>
      </p:sp>
      <p:cxnSp>
        <p:nvCxnSpPr>
          <p:cNvPr id="63" name="Google Shape;63;p8"/>
          <p:cNvCxnSpPr/>
          <p:nvPr/>
        </p:nvCxnSpPr>
        <p:spPr>
          <a:xfrm>
            <a:off x="457200" y="4686300"/>
            <a:ext cx="8229600" cy="0"/>
          </a:xfrm>
          <a:prstGeom prst="straightConnector1">
            <a:avLst/>
          </a:prstGeom>
          <a:noFill/>
          <a:ln w="25400" cap="flat" cmpd="sng">
            <a:solidFill>
              <a:srgbClr val="C7CCCC"/>
            </a:solidFill>
            <a:prstDash val="solid"/>
            <a:round/>
            <a:headEnd type="none" w="sm" len="sm"/>
            <a:tailEnd type="none" w="sm" len="sm"/>
          </a:ln>
        </p:spPr>
      </p:cxnSp>
      <p:pic>
        <p:nvPicPr>
          <p:cNvPr id="64" name="Google Shape;64;p8"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65" name="Google Shape;65;p8"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with Numbered Content">
  <p:cSld name="Title with Numbered Content">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Google Shape;68;p9"/>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914400" marR="0" lvl="1" indent="-340868" algn="l">
              <a:lnSpc>
                <a:spcPct val="100000"/>
              </a:lnSpc>
              <a:spcBef>
                <a:spcPts val="520"/>
              </a:spcBef>
              <a:spcAft>
                <a:spcPts val="0"/>
              </a:spcAft>
              <a:buClr>
                <a:schemeClr val="accent1"/>
              </a:buClr>
              <a:buSzPts val="1768"/>
              <a:buFont typeface="Arial"/>
              <a:buAutoNum type="arabicPeriod"/>
              <a:defRPr sz="2600" b="0" i="0" u="none" strike="noStrike" cap="none">
                <a:solidFill>
                  <a:schemeClr val="dk1"/>
                </a:solidFill>
                <a:latin typeface="Arial"/>
                <a:ea typeface="Arial"/>
                <a:cs typeface="Arial"/>
                <a:sym typeface="Arial"/>
              </a:defRPr>
            </a:lvl2pPr>
            <a:lvl3pPr marL="1371600" marR="0" lvl="2" indent="-319278" algn="l">
              <a:lnSpc>
                <a:spcPct val="100000"/>
              </a:lnSpc>
              <a:spcBef>
                <a:spcPts val="420"/>
              </a:spcBef>
              <a:spcAft>
                <a:spcPts val="0"/>
              </a:spcAft>
              <a:buClr>
                <a:schemeClr val="accent1"/>
              </a:buClr>
              <a:buSzPts val="1428"/>
              <a:buFont typeface="Arial"/>
              <a:buAutoNum type="arabicPeriod"/>
              <a:defRPr sz="2100" b="0" i="0" u="none" strike="noStrike" cap="none">
                <a:solidFill>
                  <a:schemeClr val="dk1"/>
                </a:solidFill>
                <a:latin typeface="Arial"/>
                <a:ea typeface="Arial"/>
                <a:cs typeface="Arial"/>
                <a:sym typeface="Arial"/>
              </a:defRPr>
            </a:lvl3pPr>
            <a:lvl4pPr marL="1828800" marR="0" lvl="3" indent="-297688" algn="l">
              <a:lnSpc>
                <a:spcPct val="100000"/>
              </a:lnSpc>
              <a:spcBef>
                <a:spcPts val="320"/>
              </a:spcBef>
              <a:spcAft>
                <a:spcPts val="0"/>
              </a:spcAft>
              <a:buClr>
                <a:schemeClr val="accent1"/>
              </a:buClr>
              <a:buSzPts val="1088"/>
              <a:buFont typeface="Arial"/>
              <a:buAutoNum type="arabicPeriod"/>
              <a:defRPr sz="1600" b="0" i="0" u="none" strike="noStrike" cap="none">
                <a:solidFill>
                  <a:schemeClr val="dk1"/>
                </a:solidFill>
                <a:latin typeface="Arial"/>
                <a:ea typeface="Arial"/>
                <a:cs typeface="Arial"/>
                <a:sym typeface="Arial"/>
              </a:defRPr>
            </a:lvl4pPr>
            <a:lvl5pPr marL="2286000" marR="0" lvl="4" indent="-284733" algn="l">
              <a:lnSpc>
                <a:spcPct val="100000"/>
              </a:lnSpc>
              <a:spcBef>
                <a:spcPts val="260"/>
              </a:spcBef>
              <a:spcAft>
                <a:spcPts val="0"/>
              </a:spcAft>
              <a:buClr>
                <a:schemeClr val="accent1"/>
              </a:buClr>
              <a:buSzPts val="884"/>
              <a:buFont typeface="Arial"/>
              <a:buAutoNum type="arabicPeriod"/>
              <a:defRPr sz="1300" b="0" i="0" u="none" strike="noStrike" cap="none">
                <a:solidFill>
                  <a:schemeClr val="dk1"/>
                </a:solidFill>
                <a:latin typeface="Arial"/>
                <a:ea typeface="Arial"/>
                <a:cs typeface="Arial"/>
                <a:sym typeface="Arial"/>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 name="Google Shape;69;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1pPr>
            <a:lvl2pPr marL="0" marR="0" lvl="1"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2pPr>
            <a:lvl3pPr marL="0" marR="0" lvl="2"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3pPr>
            <a:lvl4pPr marL="0" marR="0" lvl="3"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4pPr>
            <a:lvl5pPr marL="0" marR="0" lvl="4"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5pPr>
            <a:lvl6pPr marL="0" marR="0" lvl="5"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6pPr>
            <a:lvl7pPr marL="0" marR="0" lvl="6"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7pPr>
            <a:lvl8pPr marL="0" marR="0" lvl="7"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8pPr>
            <a:lvl9pPr marL="0" marR="0" lvl="8"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200"/>
          </a:p>
        </p:txBody>
      </p:sp>
      <p:cxnSp>
        <p:nvCxnSpPr>
          <p:cNvPr id="70" name="Google Shape;70;p9"/>
          <p:cNvCxnSpPr/>
          <p:nvPr/>
        </p:nvCxnSpPr>
        <p:spPr>
          <a:xfrm>
            <a:off x="457200" y="1085850"/>
            <a:ext cx="8229600" cy="0"/>
          </a:xfrm>
          <a:prstGeom prst="straightConnector1">
            <a:avLst/>
          </a:prstGeom>
          <a:noFill/>
          <a:ln w="25400" cap="flat" cmpd="sng">
            <a:solidFill>
              <a:srgbClr val="C7CCCC"/>
            </a:solidFill>
            <a:prstDash val="solid"/>
            <a:round/>
            <a:headEnd type="none" w="sm" len="sm"/>
            <a:tailEnd type="none" w="sm" len="sm"/>
          </a:ln>
        </p:spPr>
      </p:cxnSp>
      <p:cxnSp>
        <p:nvCxnSpPr>
          <p:cNvPr id="71" name="Google Shape;71;p9"/>
          <p:cNvCxnSpPr/>
          <p:nvPr/>
        </p:nvCxnSpPr>
        <p:spPr>
          <a:xfrm>
            <a:off x="457200" y="4686300"/>
            <a:ext cx="8229600" cy="0"/>
          </a:xfrm>
          <a:prstGeom prst="straightConnector1">
            <a:avLst/>
          </a:prstGeom>
          <a:noFill/>
          <a:ln w="25400" cap="flat" cmpd="sng">
            <a:solidFill>
              <a:srgbClr val="C7CCCC"/>
            </a:solidFill>
            <a:prstDash val="solid"/>
            <a:round/>
            <a:headEnd type="none" w="sm" len="sm"/>
            <a:tailEnd type="none" w="sm" len="sm"/>
          </a:ln>
        </p:spPr>
      </p:cxnSp>
      <p:pic>
        <p:nvPicPr>
          <p:cNvPr id="72" name="Google Shape;72;p9"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73" name="Google Shape;73;p9"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10"/>
          <p:cNvSpPr txBox="1">
            <a:spLocks noGrp="1"/>
          </p:cNvSpPr>
          <p:nvPr>
            <p:ph type="body" idx="1"/>
          </p:nvPr>
        </p:nvSpPr>
        <p:spPr>
          <a:xfrm>
            <a:off x="457200" y="1200151"/>
            <a:ext cx="4038600" cy="3394472"/>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560"/>
              </a:spcBef>
              <a:spcAft>
                <a:spcPts val="0"/>
              </a:spcAft>
              <a:buClr>
                <a:schemeClr val="accent1"/>
              </a:buClr>
              <a:buSzPts val="1904"/>
              <a:buFont typeface="Arial"/>
              <a:buNone/>
              <a:defRPr sz="2800" b="0" i="0" u="none" strike="noStrike" cap="none">
                <a:solidFill>
                  <a:schemeClr val="dk1"/>
                </a:solidFill>
                <a:latin typeface="Arial"/>
                <a:ea typeface="Arial"/>
                <a:cs typeface="Arial"/>
                <a:sym typeface="Arial"/>
              </a:defRPr>
            </a:lvl1pPr>
            <a:lvl2pPr marL="914400" marR="0" lvl="1" indent="-228600" algn="l">
              <a:lnSpc>
                <a:spcPct val="100000"/>
              </a:lnSpc>
              <a:spcBef>
                <a:spcPts val="480"/>
              </a:spcBef>
              <a:spcAft>
                <a:spcPts val="0"/>
              </a:spcAft>
              <a:buClr>
                <a:schemeClr val="accent1"/>
              </a:buClr>
              <a:buSzPts val="1632"/>
              <a:buFont typeface="Arial"/>
              <a:buNone/>
              <a:defRPr sz="2400" b="0" i="0" u="none" strike="noStrike" cap="none">
                <a:solidFill>
                  <a:schemeClr val="dk1"/>
                </a:solidFill>
                <a:latin typeface="Arial"/>
                <a:ea typeface="Arial"/>
                <a:cs typeface="Arial"/>
                <a:sym typeface="Arial"/>
              </a:defRPr>
            </a:lvl2pPr>
            <a:lvl3pPr marL="1371600" marR="0" lvl="2" indent="-228600" algn="l">
              <a:lnSpc>
                <a:spcPct val="100000"/>
              </a:lnSpc>
              <a:spcBef>
                <a:spcPts val="400"/>
              </a:spcBef>
              <a:spcAft>
                <a:spcPts val="0"/>
              </a:spcAft>
              <a:buClr>
                <a:schemeClr val="accent1"/>
              </a:buClr>
              <a:buSzPts val="1360"/>
              <a:buFont typeface="Arial"/>
              <a:buNone/>
              <a:defRPr sz="2000" b="0" i="0" u="none" strike="noStrike" cap="none">
                <a:solidFill>
                  <a:schemeClr val="dk1"/>
                </a:solidFill>
                <a:latin typeface="Arial"/>
                <a:ea typeface="Arial"/>
                <a:cs typeface="Arial"/>
                <a:sym typeface="Arial"/>
              </a:defRPr>
            </a:lvl3pPr>
            <a:lvl4pPr marL="1828800" marR="0" lvl="3" indent="-228600" algn="l">
              <a:lnSpc>
                <a:spcPct val="100000"/>
              </a:lnSpc>
              <a:spcBef>
                <a:spcPts val="360"/>
              </a:spcBef>
              <a:spcAft>
                <a:spcPts val="0"/>
              </a:spcAft>
              <a:buClr>
                <a:schemeClr val="accent1"/>
              </a:buClr>
              <a:buSzPts val="1224"/>
              <a:buFont typeface="Arial"/>
              <a:buNone/>
              <a:defRPr sz="1800" b="0" i="0" u="none" strike="noStrike" cap="none">
                <a:solidFill>
                  <a:schemeClr val="dk1"/>
                </a:solidFill>
                <a:latin typeface="Arial"/>
                <a:ea typeface="Arial"/>
                <a:cs typeface="Arial"/>
                <a:sym typeface="Arial"/>
              </a:defRPr>
            </a:lvl4pPr>
            <a:lvl5pPr marL="2286000" marR="0" lvl="4" indent="-228600" algn="l">
              <a:lnSpc>
                <a:spcPct val="100000"/>
              </a:lnSpc>
              <a:spcBef>
                <a:spcPts val="360"/>
              </a:spcBef>
              <a:spcAft>
                <a:spcPts val="0"/>
              </a:spcAft>
              <a:buClr>
                <a:schemeClr val="accent1"/>
              </a:buClr>
              <a:buSzPts val="1224"/>
              <a:buFont typeface="Arial"/>
              <a:buNone/>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Google Shape;77;p10"/>
          <p:cNvSpPr txBox="1">
            <a:spLocks noGrp="1"/>
          </p:cNvSpPr>
          <p:nvPr>
            <p:ph type="body" idx="2"/>
          </p:nvPr>
        </p:nvSpPr>
        <p:spPr>
          <a:xfrm>
            <a:off x="4648200" y="1200151"/>
            <a:ext cx="4038600" cy="3394472"/>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560"/>
              </a:spcBef>
              <a:spcAft>
                <a:spcPts val="0"/>
              </a:spcAft>
              <a:buClr>
                <a:schemeClr val="accent1"/>
              </a:buClr>
              <a:buSzPts val="1904"/>
              <a:buFont typeface="Arial"/>
              <a:buNone/>
              <a:defRPr sz="2800" b="0" i="0" u="none" strike="noStrike" cap="none">
                <a:solidFill>
                  <a:schemeClr val="dk1"/>
                </a:solidFill>
                <a:latin typeface="Arial"/>
                <a:ea typeface="Arial"/>
                <a:cs typeface="Arial"/>
                <a:sym typeface="Arial"/>
              </a:defRPr>
            </a:lvl1pPr>
            <a:lvl2pPr marL="914400" marR="0" lvl="1" indent="-228600" algn="l">
              <a:lnSpc>
                <a:spcPct val="100000"/>
              </a:lnSpc>
              <a:spcBef>
                <a:spcPts val="480"/>
              </a:spcBef>
              <a:spcAft>
                <a:spcPts val="0"/>
              </a:spcAft>
              <a:buClr>
                <a:schemeClr val="accent1"/>
              </a:buClr>
              <a:buSzPts val="1632"/>
              <a:buFont typeface="Arial"/>
              <a:buNone/>
              <a:defRPr sz="2400" b="0" i="0" u="none" strike="noStrike" cap="none">
                <a:solidFill>
                  <a:schemeClr val="dk1"/>
                </a:solidFill>
                <a:latin typeface="Arial"/>
                <a:ea typeface="Arial"/>
                <a:cs typeface="Arial"/>
                <a:sym typeface="Arial"/>
              </a:defRPr>
            </a:lvl2pPr>
            <a:lvl3pPr marL="1371600" marR="0" lvl="2" indent="-228600" algn="l">
              <a:lnSpc>
                <a:spcPct val="100000"/>
              </a:lnSpc>
              <a:spcBef>
                <a:spcPts val="400"/>
              </a:spcBef>
              <a:spcAft>
                <a:spcPts val="0"/>
              </a:spcAft>
              <a:buClr>
                <a:schemeClr val="accent1"/>
              </a:buClr>
              <a:buSzPts val="1360"/>
              <a:buFont typeface="Arial"/>
              <a:buNone/>
              <a:defRPr sz="2000" b="0" i="0" u="none" strike="noStrike" cap="none">
                <a:solidFill>
                  <a:schemeClr val="dk1"/>
                </a:solidFill>
                <a:latin typeface="Arial"/>
                <a:ea typeface="Arial"/>
                <a:cs typeface="Arial"/>
                <a:sym typeface="Arial"/>
              </a:defRPr>
            </a:lvl3pPr>
            <a:lvl4pPr marL="1828800" marR="0" lvl="3" indent="-228600" algn="l">
              <a:lnSpc>
                <a:spcPct val="100000"/>
              </a:lnSpc>
              <a:spcBef>
                <a:spcPts val="360"/>
              </a:spcBef>
              <a:spcAft>
                <a:spcPts val="0"/>
              </a:spcAft>
              <a:buClr>
                <a:schemeClr val="accent1"/>
              </a:buClr>
              <a:buSzPts val="1224"/>
              <a:buFont typeface="Arial"/>
              <a:buNone/>
              <a:defRPr sz="1800" b="0" i="0" u="none" strike="noStrike" cap="none">
                <a:solidFill>
                  <a:schemeClr val="dk1"/>
                </a:solidFill>
                <a:latin typeface="Arial"/>
                <a:ea typeface="Arial"/>
                <a:cs typeface="Arial"/>
                <a:sym typeface="Arial"/>
              </a:defRPr>
            </a:lvl4pPr>
            <a:lvl5pPr marL="2286000" marR="0" lvl="4" indent="-228600" algn="l">
              <a:lnSpc>
                <a:spcPct val="100000"/>
              </a:lnSpc>
              <a:spcBef>
                <a:spcPts val="360"/>
              </a:spcBef>
              <a:spcAft>
                <a:spcPts val="0"/>
              </a:spcAft>
              <a:buClr>
                <a:schemeClr val="accent1"/>
              </a:buClr>
              <a:buSzPts val="1224"/>
              <a:buFont typeface="Arial"/>
              <a:buNone/>
              <a:defRPr sz="1800" b="0" i="0" u="none" strike="noStrike" cap="none">
                <a:solidFill>
                  <a:schemeClr val="dk1"/>
                </a:solidFill>
                <a:latin typeface="Arial"/>
                <a:ea typeface="Arial"/>
                <a:cs typeface="Arial"/>
                <a:sym typeface="Arial"/>
              </a:defRPr>
            </a:lvl5pPr>
            <a:lvl6pPr marL="2743200" marR="0" lvl="5"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8" name="Google Shape;78;p10"/>
          <p:cNvCxnSpPr/>
          <p:nvPr/>
        </p:nvCxnSpPr>
        <p:spPr>
          <a:xfrm>
            <a:off x="457200" y="1085850"/>
            <a:ext cx="8229600" cy="0"/>
          </a:xfrm>
          <a:prstGeom prst="straightConnector1">
            <a:avLst/>
          </a:prstGeom>
          <a:noFill/>
          <a:ln w="25400" cap="flat" cmpd="sng">
            <a:solidFill>
              <a:srgbClr val="C7CCCC"/>
            </a:solidFill>
            <a:prstDash val="solid"/>
            <a:round/>
            <a:headEnd type="none" w="sm" len="sm"/>
            <a:tailEnd type="none" w="sm" len="sm"/>
          </a:ln>
        </p:spPr>
      </p:cxnSp>
      <p:sp>
        <p:nvSpPr>
          <p:cNvPr id="79" name="Google Shape;79;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1pPr>
            <a:lvl2pPr marL="0" marR="0" lvl="1"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2pPr>
            <a:lvl3pPr marL="0" marR="0" lvl="2"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3pPr>
            <a:lvl4pPr marL="0" marR="0" lvl="3"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4pPr>
            <a:lvl5pPr marL="0" marR="0" lvl="4"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5pPr>
            <a:lvl6pPr marL="0" marR="0" lvl="5"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6pPr>
            <a:lvl7pPr marL="0" marR="0" lvl="6"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7pPr>
            <a:lvl8pPr marL="0" marR="0" lvl="7"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8pPr>
            <a:lvl9pPr marL="0" marR="0" lvl="8" indent="0" algn="r">
              <a:lnSpc>
                <a:spcPct val="100000"/>
              </a:lnSpc>
              <a:spcBef>
                <a:spcPts val="0"/>
              </a:spcBef>
              <a:spcAft>
                <a:spcPts val="0"/>
              </a:spcAft>
              <a:buClr>
                <a:srgbClr val="8B8C8C"/>
              </a:buClr>
              <a:buSzPts val="1000"/>
              <a:buFont typeface="Arial"/>
              <a:buNone/>
              <a:defRPr sz="1000" b="0" i="0" u="none" strike="noStrike" cap="none">
                <a:solidFill>
                  <a:srgbClr val="8B8C8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200"/>
          </a:p>
        </p:txBody>
      </p:sp>
      <p:cxnSp>
        <p:nvCxnSpPr>
          <p:cNvPr id="80" name="Google Shape;80;p10"/>
          <p:cNvCxnSpPr/>
          <p:nvPr/>
        </p:nvCxnSpPr>
        <p:spPr>
          <a:xfrm>
            <a:off x="457200" y="4686300"/>
            <a:ext cx="8229600" cy="0"/>
          </a:xfrm>
          <a:prstGeom prst="straightConnector1">
            <a:avLst/>
          </a:prstGeom>
          <a:noFill/>
          <a:ln w="25400" cap="flat" cmpd="sng">
            <a:solidFill>
              <a:srgbClr val="C7CCCC"/>
            </a:solidFill>
            <a:prstDash val="solid"/>
            <a:round/>
            <a:headEnd type="none" w="sm" len="sm"/>
            <a:tailEnd type="none" w="sm" len="sm"/>
          </a:ln>
        </p:spPr>
      </p:cxnSp>
      <p:pic>
        <p:nvPicPr>
          <p:cNvPr id="81" name="Google Shape;81;p10"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82" name="Google Shape;82;p10"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mt="35000"/>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
        <p:nvSpPr>
          <p:cNvPr id="11" name="Google Shape;11;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914400" marR="0" lvl="1" indent="-340868" algn="l" rtl="0">
              <a:lnSpc>
                <a:spcPct val="100000"/>
              </a:lnSpc>
              <a:spcBef>
                <a:spcPts val="520"/>
              </a:spcBef>
              <a:spcAft>
                <a:spcPts val="0"/>
              </a:spcAft>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371600" marR="0" lvl="2" indent="-319278" algn="l" rtl="0">
              <a:lnSpc>
                <a:spcPct val="100000"/>
              </a:lnSpc>
              <a:spcBef>
                <a:spcPts val="420"/>
              </a:spcBef>
              <a:spcAft>
                <a:spcPts val="0"/>
              </a:spcAft>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828800" marR="0" lvl="3" indent="-297688" algn="l" rtl="0">
              <a:lnSpc>
                <a:spcPct val="100000"/>
              </a:lnSpc>
              <a:spcBef>
                <a:spcPts val="320"/>
              </a:spcBef>
              <a:spcAft>
                <a:spcPts val="0"/>
              </a:spcAft>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286000" marR="0" lvl="4" indent="-284733" algn="l" rtl="0">
              <a:lnSpc>
                <a:spcPct val="100000"/>
              </a:lnSpc>
              <a:spcBef>
                <a:spcPts val="260"/>
              </a:spcBef>
              <a:spcAft>
                <a:spcPts val="0"/>
              </a:spcAft>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8B8C8C"/>
              </a:buClr>
              <a:buSzPts val="1400"/>
              <a:buFont typeface="Arial"/>
              <a:buNone/>
              <a:defRPr sz="1200" b="0" i="0" u="none" strike="noStrike" cap="none">
                <a:solidFill>
                  <a:srgbClr val="8B8C8C"/>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8B8C8C"/>
              </a:buClr>
              <a:buSzPts val="1400"/>
              <a:buFont typeface="Arial"/>
              <a:buNone/>
              <a:defRPr sz="1200" b="0" i="0" u="none" strike="noStrike" cap="none">
                <a:solidFill>
                  <a:srgbClr val="8B8C8C"/>
                </a:solidFill>
                <a:latin typeface="Arial"/>
                <a:ea typeface="Arial"/>
                <a:cs typeface="Arial"/>
                <a:sym typeface="Arial"/>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B8C8C"/>
              </a:buClr>
              <a:buSzPts val="1200"/>
              <a:buFont typeface="Arial"/>
              <a:buNone/>
              <a:defRPr sz="1200" b="0" i="0" u="none" strike="noStrike" cap="none">
                <a:solidFill>
                  <a:srgbClr val="8B8C8C"/>
                </a:solidFill>
                <a:latin typeface="Arial"/>
                <a:ea typeface="Arial"/>
                <a:cs typeface="Arial"/>
                <a:sym typeface="Arial"/>
              </a:defRPr>
            </a:lvl1pPr>
            <a:lvl2pPr marL="0" marR="0" lvl="1" indent="0" algn="r" rtl="0">
              <a:lnSpc>
                <a:spcPct val="100000"/>
              </a:lnSpc>
              <a:spcBef>
                <a:spcPts val="0"/>
              </a:spcBef>
              <a:spcAft>
                <a:spcPts val="0"/>
              </a:spcAft>
              <a:buClr>
                <a:srgbClr val="8B8C8C"/>
              </a:buClr>
              <a:buSzPts val="1200"/>
              <a:buFont typeface="Arial"/>
              <a:buNone/>
              <a:defRPr sz="1200" b="0" i="0" u="none" strike="noStrike" cap="none">
                <a:solidFill>
                  <a:srgbClr val="8B8C8C"/>
                </a:solidFill>
                <a:latin typeface="Arial"/>
                <a:ea typeface="Arial"/>
                <a:cs typeface="Arial"/>
                <a:sym typeface="Arial"/>
              </a:defRPr>
            </a:lvl2pPr>
            <a:lvl3pPr marL="0" marR="0" lvl="2" indent="0" algn="r" rtl="0">
              <a:lnSpc>
                <a:spcPct val="100000"/>
              </a:lnSpc>
              <a:spcBef>
                <a:spcPts val="0"/>
              </a:spcBef>
              <a:spcAft>
                <a:spcPts val="0"/>
              </a:spcAft>
              <a:buClr>
                <a:srgbClr val="8B8C8C"/>
              </a:buClr>
              <a:buSzPts val="1200"/>
              <a:buFont typeface="Arial"/>
              <a:buNone/>
              <a:defRPr sz="1200" b="0" i="0" u="none" strike="noStrike" cap="none">
                <a:solidFill>
                  <a:srgbClr val="8B8C8C"/>
                </a:solidFill>
                <a:latin typeface="Arial"/>
                <a:ea typeface="Arial"/>
                <a:cs typeface="Arial"/>
                <a:sym typeface="Arial"/>
              </a:defRPr>
            </a:lvl3pPr>
            <a:lvl4pPr marL="0" marR="0" lvl="3" indent="0" algn="r" rtl="0">
              <a:lnSpc>
                <a:spcPct val="100000"/>
              </a:lnSpc>
              <a:spcBef>
                <a:spcPts val="0"/>
              </a:spcBef>
              <a:spcAft>
                <a:spcPts val="0"/>
              </a:spcAft>
              <a:buClr>
                <a:srgbClr val="8B8C8C"/>
              </a:buClr>
              <a:buSzPts val="1200"/>
              <a:buFont typeface="Arial"/>
              <a:buNone/>
              <a:defRPr sz="1200" b="0" i="0" u="none" strike="noStrike" cap="none">
                <a:solidFill>
                  <a:srgbClr val="8B8C8C"/>
                </a:solidFill>
                <a:latin typeface="Arial"/>
                <a:ea typeface="Arial"/>
                <a:cs typeface="Arial"/>
                <a:sym typeface="Arial"/>
              </a:defRPr>
            </a:lvl4pPr>
            <a:lvl5pPr marL="0" marR="0" lvl="4" indent="0" algn="r" rtl="0">
              <a:lnSpc>
                <a:spcPct val="100000"/>
              </a:lnSpc>
              <a:spcBef>
                <a:spcPts val="0"/>
              </a:spcBef>
              <a:spcAft>
                <a:spcPts val="0"/>
              </a:spcAft>
              <a:buClr>
                <a:srgbClr val="8B8C8C"/>
              </a:buClr>
              <a:buSzPts val="1200"/>
              <a:buFont typeface="Arial"/>
              <a:buNone/>
              <a:defRPr sz="1200" b="0" i="0" u="none" strike="noStrike" cap="none">
                <a:solidFill>
                  <a:srgbClr val="8B8C8C"/>
                </a:solidFill>
                <a:latin typeface="Arial"/>
                <a:ea typeface="Arial"/>
                <a:cs typeface="Arial"/>
                <a:sym typeface="Arial"/>
              </a:defRPr>
            </a:lvl5pPr>
            <a:lvl6pPr marL="0" marR="0" lvl="5" indent="0" algn="r" rtl="0">
              <a:lnSpc>
                <a:spcPct val="100000"/>
              </a:lnSpc>
              <a:spcBef>
                <a:spcPts val="0"/>
              </a:spcBef>
              <a:spcAft>
                <a:spcPts val="0"/>
              </a:spcAft>
              <a:buClr>
                <a:srgbClr val="8B8C8C"/>
              </a:buClr>
              <a:buSzPts val="1200"/>
              <a:buFont typeface="Arial"/>
              <a:buNone/>
              <a:defRPr sz="1200" b="0" i="0" u="none" strike="noStrike" cap="none">
                <a:solidFill>
                  <a:srgbClr val="8B8C8C"/>
                </a:solidFill>
                <a:latin typeface="Arial"/>
                <a:ea typeface="Arial"/>
                <a:cs typeface="Arial"/>
                <a:sym typeface="Arial"/>
              </a:defRPr>
            </a:lvl6pPr>
            <a:lvl7pPr marL="0" marR="0" lvl="6" indent="0" algn="r" rtl="0">
              <a:lnSpc>
                <a:spcPct val="100000"/>
              </a:lnSpc>
              <a:spcBef>
                <a:spcPts val="0"/>
              </a:spcBef>
              <a:spcAft>
                <a:spcPts val="0"/>
              </a:spcAft>
              <a:buClr>
                <a:srgbClr val="8B8C8C"/>
              </a:buClr>
              <a:buSzPts val="1200"/>
              <a:buFont typeface="Arial"/>
              <a:buNone/>
              <a:defRPr sz="1200" b="0" i="0" u="none" strike="noStrike" cap="none">
                <a:solidFill>
                  <a:srgbClr val="8B8C8C"/>
                </a:solidFill>
                <a:latin typeface="Arial"/>
                <a:ea typeface="Arial"/>
                <a:cs typeface="Arial"/>
                <a:sym typeface="Arial"/>
              </a:defRPr>
            </a:lvl7pPr>
            <a:lvl8pPr marL="0" marR="0" lvl="7" indent="0" algn="r" rtl="0">
              <a:lnSpc>
                <a:spcPct val="100000"/>
              </a:lnSpc>
              <a:spcBef>
                <a:spcPts val="0"/>
              </a:spcBef>
              <a:spcAft>
                <a:spcPts val="0"/>
              </a:spcAft>
              <a:buClr>
                <a:srgbClr val="8B8C8C"/>
              </a:buClr>
              <a:buSzPts val="1200"/>
              <a:buFont typeface="Arial"/>
              <a:buNone/>
              <a:defRPr sz="1200" b="0" i="0" u="none" strike="noStrike" cap="none">
                <a:solidFill>
                  <a:srgbClr val="8B8C8C"/>
                </a:solidFill>
                <a:latin typeface="Arial"/>
                <a:ea typeface="Arial"/>
                <a:cs typeface="Arial"/>
                <a:sym typeface="Arial"/>
              </a:defRPr>
            </a:lvl8pPr>
            <a:lvl9pPr marL="0" marR="0" lvl="8" indent="0" algn="r" rtl="0">
              <a:lnSpc>
                <a:spcPct val="100000"/>
              </a:lnSpc>
              <a:spcBef>
                <a:spcPts val="0"/>
              </a:spcBef>
              <a:spcAft>
                <a:spcPts val="0"/>
              </a:spcAft>
              <a:buClr>
                <a:srgbClr val="8B8C8C"/>
              </a:buClr>
              <a:buSzPts val="1200"/>
              <a:buFont typeface="Arial"/>
              <a:buNone/>
              <a:defRPr sz="1200" b="0" i="0" u="none" strike="noStrike" cap="none">
                <a:solidFill>
                  <a:srgbClr val="8B8C8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8.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xml"/><Relationship Id="rId7" Type="http://schemas.openxmlformats.org/officeDocument/2006/relationships/image" Target="../media/image26.png"/><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8.png"/><Relationship Id="rId4" Type="http://schemas.openxmlformats.org/officeDocument/2006/relationships/notesSlide" Target="../notesSlides/notesSlide15.xml"/><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8.png"/><Relationship Id="rId5" Type="http://schemas.openxmlformats.org/officeDocument/2006/relationships/image" Target="../media/image3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457200" y="2343150"/>
            <a:ext cx="8229600" cy="26974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2340"/>
              <a:buFont typeface="Arial"/>
              <a:buNone/>
            </a:pPr>
            <a:r>
              <a:rPr lang="en-US" sz="2340"/>
              <a:t>CMSC 434 Kiosk-0201-05 Phase 2</a:t>
            </a:r>
            <a:endParaRPr/>
          </a:p>
        </p:txBody>
      </p:sp>
      <p:sp>
        <p:nvSpPr>
          <p:cNvPr id="101" name="Google Shape;101;p13"/>
          <p:cNvSpPr txBox="1">
            <a:spLocks noGrp="1"/>
          </p:cNvSpPr>
          <p:nvPr>
            <p:ph type="body" idx="1"/>
          </p:nvPr>
        </p:nvSpPr>
        <p:spPr>
          <a:xfrm>
            <a:off x="457200" y="2665476"/>
            <a:ext cx="8229600" cy="1920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accent1"/>
              </a:buClr>
              <a:buSzPts val="517"/>
              <a:buFont typeface="Arial"/>
              <a:buNone/>
            </a:pPr>
            <a:r>
              <a:rPr lang="en-US" sz="760"/>
              <a:t>UMD Computer Science </a:t>
            </a:r>
            <a:endParaRPr/>
          </a:p>
        </p:txBody>
      </p:sp>
      <p:pic>
        <p:nvPicPr>
          <p:cNvPr id="2" name="Record (online-voice-recorder.com) (1)">
            <a:hlinkClick r:id="" action="ppaction://media"/>
            <a:extLst>
              <a:ext uri="{FF2B5EF4-FFF2-40B4-BE49-F238E27FC236}">
                <a16:creationId xmlns:a16="http://schemas.microsoft.com/office/drawing/2014/main" id="{5848A020-6C58-CE74-02F9-A2F435C125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3746057"/>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9"/>
        <p:cNvGrpSpPr/>
        <p:nvPr/>
      </p:nvGrpSpPr>
      <p:grpSpPr>
        <a:xfrm>
          <a:off x="0" y="0"/>
          <a:ext cx="0" cy="0"/>
          <a:chOff x="0" y="0"/>
          <a:chExt cx="0" cy="0"/>
        </a:xfrm>
      </p:grpSpPr>
      <p:sp>
        <p:nvSpPr>
          <p:cNvPr id="170" name="Google Shape;170;p22"/>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1" name="Google Shape;171;p22"/>
          <p:cNvSpPr txBox="1"/>
          <p:nvPr/>
        </p:nvSpPr>
        <p:spPr>
          <a:xfrm>
            <a:off x="2325850" y="77125"/>
            <a:ext cx="5429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Map Screen - Search Bar Functionality</a:t>
            </a:r>
            <a:endParaRPr sz="2000" b="1">
              <a:solidFill>
                <a:schemeClr val="lt1"/>
              </a:solidFill>
              <a:latin typeface="Merriweather"/>
              <a:ea typeface="Merriweather"/>
              <a:cs typeface="Merriweather"/>
              <a:sym typeface="Merriweather"/>
            </a:endParaRPr>
          </a:p>
        </p:txBody>
      </p:sp>
      <p:pic>
        <p:nvPicPr>
          <p:cNvPr id="172" name="Google Shape;172;p22"/>
          <p:cNvPicPr preferRelativeResize="0"/>
          <p:nvPr/>
        </p:nvPicPr>
        <p:blipFill>
          <a:blip r:embed="rId5">
            <a:alphaModFix/>
          </a:blip>
          <a:stretch>
            <a:fillRect/>
          </a:stretch>
        </p:blipFill>
        <p:spPr>
          <a:xfrm>
            <a:off x="57300" y="679275"/>
            <a:ext cx="4384950" cy="3295210"/>
          </a:xfrm>
          <a:prstGeom prst="rect">
            <a:avLst/>
          </a:prstGeom>
          <a:noFill/>
          <a:ln>
            <a:noFill/>
          </a:ln>
        </p:spPr>
      </p:pic>
      <p:pic>
        <p:nvPicPr>
          <p:cNvPr id="173" name="Google Shape;173;p22"/>
          <p:cNvPicPr preferRelativeResize="0"/>
          <p:nvPr/>
        </p:nvPicPr>
        <p:blipFill>
          <a:blip r:embed="rId6">
            <a:alphaModFix/>
          </a:blip>
          <a:stretch>
            <a:fillRect/>
          </a:stretch>
        </p:blipFill>
        <p:spPr>
          <a:xfrm>
            <a:off x="4673900" y="679275"/>
            <a:ext cx="4384951" cy="3295200"/>
          </a:xfrm>
          <a:prstGeom prst="rect">
            <a:avLst/>
          </a:prstGeom>
          <a:noFill/>
          <a:ln>
            <a:noFill/>
          </a:ln>
        </p:spPr>
      </p:pic>
      <p:sp>
        <p:nvSpPr>
          <p:cNvPr id="174" name="Google Shape;174;p22"/>
          <p:cNvSpPr txBox="1"/>
          <p:nvPr/>
        </p:nvSpPr>
        <p:spPr>
          <a:xfrm>
            <a:off x="915825" y="4084025"/>
            <a:ext cx="266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lt1"/>
                </a:solidFill>
                <a:latin typeface="Merriweather"/>
                <a:ea typeface="Merriweather"/>
                <a:cs typeface="Merriweather"/>
                <a:sym typeface="Merriweather"/>
              </a:rPr>
              <a:t>Search by Room Number</a:t>
            </a:r>
            <a:endParaRPr b="1">
              <a:solidFill>
                <a:schemeClr val="lt1"/>
              </a:solidFill>
              <a:latin typeface="Merriweather"/>
              <a:ea typeface="Merriweather"/>
              <a:cs typeface="Merriweather"/>
              <a:sym typeface="Merriweather"/>
            </a:endParaRPr>
          </a:p>
        </p:txBody>
      </p:sp>
      <p:sp>
        <p:nvSpPr>
          <p:cNvPr id="175" name="Google Shape;175;p22"/>
          <p:cNvSpPr txBox="1"/>
          <p:nvPr/>
        </p:nvSpPr>
        <p:spPr>
          <a:xfrm>
            <a:off x="5532425" y="4084025"/>
            <a:ext cx="266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lt1"/>
                </a:solidFill>
                <a:latin typeface="Merriweather"/>
                <a:ea typeface="Merriweather"/>
                <a:cs typeface="Merriweather"/>
                <a:sym typeface="Merriweather"/>
              </a:rPr>
              <a:t>Search by Room Function</a:t>
            </a:r>
            <a:endParaRPr b="1">
              <a:solidFill>
                <a:schemeClr val="lt1"/>
              </a:solidFill>
              <a:latin typeface="Merriweather"/>
              <a:ea typeface="Merriweather"/>
              <a:cs typeface="Merriweather"/>
              <a:sym typeface="Merriweather"/>
            </a:endParaRPr>
          </a:p>
        </p:txBody>
      </p:sp>
      <p:pic>
        <p:nvPicPr>
          <p:cNvPr id="2" name="Record (online-voice-recorder.com) (10)">
            <a:hlinkClick r:id="" action="ppaction://media"/>
            <a:extLst>
              <a:ext uri="{FF2B5EF4-FFF2-40B4-BE49-F238E27FC236}">
                <a16:creationId xmlns:a16="http://schemas.microsoft.com/office/drawing/2014/main" id="{0018F458-3D37-1E8D-4D46-809ED455EA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2939" y="4084025"/>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9"/>
        <p:cNvGrpSpPr/>
        <p:nvPr/>
      </p:nvGrpSpPr>
      <p:grpSpPr>
        <a:xfrm>
          <a:off x="0" y="0"/>
          <a:ext cx="0" cy="0"/>
          <a:chOff x="0" y="0"/>
          <a:chExt cx="0" cy="0"/>
        </a:xfrm>
      </p:grpSpPr>
      <p:sp>
        <p:nvSpPr>
          <p:cNvPr id="180" name="Google Shape;180;p23"/>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1" name="Google Shape;181;p23"/>
          <p:cNvSpPr txBox="1"/>
          <p:nvPr/>
        </p:nvSpPr>
        <p:spPr>
          <a:xfrm>
            <a:off x="3714177" y="85475"/>
            <a:ext cx="2091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Home Screen</a:t>
            </a:r>
            <a:endParaRPr sz="2000" b="1">
              <a:solidFill>
                <a:schemeClr val="lt1"/>
              </a:solidFill>
              <a:latin typeface="Merriweather"/>
              <a:ea typeface="Merriweather"/>
              <a:cs typeface="Merriweather"/>
              <a:sym typeface="Merriweather"/>
            </a:endParaRPr>
          </a:p>
        </p:txBody>
      </p:sp>
      <p:pic>
        <p:nvPicPr>
          <p:cNvPr id="182" name="Google Shape;182;p23"/>
          <p:cNvPicPr preferRelativeResize="0"/>
          <p:nvPr/>
        </p:nvPicPr>
        <p:blipFill>
          <a:blip r:embed="rId5">
            <a:alphaModFix/>
          </a:blip>
          <a:stretch>
            <a:fillRect/>
          </a:stretch>
        </p:blipFill>
        <p:spPr>
          <a:xfrm>
            <a:off x="1470100" y="519525"/>
            <a:ext cx="6203800" cy="3754600"/>
          </a:xfrm>
          <a:prstGeom prst="rect">
            <a:avLst/>
          </a:prstGeom>
          <a:noFill/>
          <a:ln>
            <a:noFill/>
          </a:ln>
        </p:spPr>
      </p:pic>
      <p:pic>
        <p:nvPicPr>
          <p:cNvPr id="2" name="Record (online-voice-recorder.com) (11)">
            <a:hlinkClick r:id="" action="ppaction://media"/>
            <a:extLst>
              <a:ext uri="{FF2B5EF4-FFF2-40B4-BE49-F238E27FC236}">
                <a16:creationId xmlns:a16="http://schemas.microsoft.com/office/drawing/2014/main" id="{E45A916C-9B9E-F400-3834-1B89A8C487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6088" y="3108104"/>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86"/>
        <p:cNvGrpSpPr/>
        <p:nvPr/>
      </p:nvGrpSpPr>
      <p:grpSpPr>
        <a:xfrm>
          <a:off x="0" y="0"/>
          <a:ext cx="0" cy="0"/>
          <a:chOff x="0" y="0"/>
          <a:chExt cx="0" cy="0"/>
        </a:xfrm>
      </p:grpSpPr>
      <p:sp>
        <p:nvSpPr>
          <p:cNvPr id="187" name="Google Shape;187;p24"/>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88" name="Google Shape;188;p24"/>
          <p:cNvSpPr txBox="1"/>
          <p:nvPr/>
        </p:nvSpPr>
        <p:spPr>
          <a:xfrm>
            <a:off x="3438750" y="0"/>
            <a:ext cx="2266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Calendar Screen</a:t>
            </a:r>
            <a:endParaRPr sz="2000" b="1">
              <a:solidFill>
                <a:schemeClr val="lt1"/>
              </a:solidFill>
              <a:latin typeface="Merriweather"/>
              <a:ea typeface="Merriweather"/>
              <a:cs typeface="Merriweather"/>
              <a:sym typeface="Merriweather"/>
            </a:endParaRPr>
          </a:p>
        </p:txBody>
      </p:sp>
      <p:pic>
        <p:nvPicPr>
          <p:cNvPr id="189" name="Google Shape;189;p24"/>
          <p:cNvPicPr preferRelativeResize="0"/>
          <p:nvPr/>
        </p:nvPicPr>
        <p:blipFill>
          <a:blip r:embed="rId5">
            <a:alphaModFix/>
          </a:blip>
          <a:stretch>
            <a:fillRect/>
          </a:stretch>
        </p:blipFill>
        <p:spPr>
          <a:xfrm>
            <a:off x="907663" y="492600"/>
            <a:ext cx="7328675" cy="3759227"/>
          </a:xfrm>
          <a:prstGeom prst="rect">
            <a:avLst/>
          </a:prstGeom>
          <a:noFill/>
          <a:ln>
            <a:noFill/>
          </a:ln>
        </p:spPr>
      </p:pic>
      <p:pic>
        <p:nvPicPr>
          <p:cNvPr id="2" name="Record (online-voice-recorder.com) (12)">
            <a:hlinkClick r:id="" action="ppaction://media"/>
            <a:extLst>
              <a:ext uri="{FF2B5EF4-FFF2-40B4-BE49-F238E27FC236}">
                <a16:creationId xmlns:a16="http://schemas.microsoft.com/office/drawing/2014/main" id="{4BDC16EB-3725-2364-C266-23CE3AAC82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1669" y="3972885"/>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3"/>
        <p:cNvGrpSpPr/>
        <p:nvPr/>
      </p:nvGrpSpPr>
      <p:grpSpPr>
        <a:xfrm>
          <a:off x="0" y="0"/>
          <a:ext cx="0" cy="0"/>
          <a:chOff x="0" y="0"/>
          <a:chExt cx="0" cy="0"/>
        </a:xfrm>
      </p:grpSpPr>
      <p:sp>
        <p:nvSpPr>
          <p:cNvPr id="194" name="Google Shape;194;p25"/>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95" name="Google Shape;195;p25"/>
          <p:cNvSpPr txBox="1"/>
          <p:nvPr/>
        </p:nvSpPr>
        <p:spPr>
          <a:xfrm>
            <a:off x="3714177" y="85475"/>
            <a:ext cx="2091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Home Screen</a:t>
            </a:r>
            <a:endParaRPr sz="2000" b="1">
              <a:solidFill>
                <a:schemeClr val="lt1"/>
              </a:solidFill>
              <a:latin typeface="Merriweather"/>
              <a:ea typeface="Merriweather"/>
              <a:cs typeface="Merriweather"/>
              <a:sym typeface="Merriweather"/>
            </a:endParaRPr>
          </a:p>
        </p:txBody>
      </p:sp>
      <p:pic>
        <p:nvPicPr>
          <p:cNvPr id="196" name="Google Shape;196;p25"/>
          <p:cNvPicPr preferRelativeResize="0"/>
          <p:nvPr/>
        </p:nvPicPr>
        <p:blipFill>
          <a:blip r:embed="rId5">
            <a:alphaModFix/>
          </a:blip>
          <a:stretch>
            <a:fillRect/>
          </a:stretch>
        </p:blipFill>
        <p:spPr>
          <a:xfrm>
            <a:off x="1470100" y="519525"/>
            <a:ext cx="6203800" cy="3754600"/>
          </a:xfrm>
          <a:prstGeom prst="rect">
            <a:avLst/>
          </a:prstGeom>
          <a:noFill/>
          <a:ln>
            <a:noFill/>
          </a:ln>
        </p:spPr>
      </p:pic>
      <p:pic>
        <p:nvPicPr>
          <p:cNvPr id="2" name="Record (online-voice-recorder.com) (13)">
            <a:hlinkClick r:id="" action="ppaction://media"/>
            <a:extLst>
              <a:ext uri="{FF2B5EF4-FFF2-40B4-BE49-F238E27FC236}">
                <a16:creationId xmlns:a16="http://schemas.microsoft.com/office/drawing/2014/main" id="{EBB30D2B-850E-F18F-9A84-37328FF29A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00912" y="3186075"/>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0"/>
        <p:cNvGrpSpPr/>
        <p:nvPr/>
      </p:nvGrpSpPr>
      <p:grpSpPr>
        <a:xfrm>
          <a:off x="0" y="0"/>
          <a:ext cx="0" cy="0"/>
          <a:chOff x="0" y="0"/>
          <a:chExt cx="0" cy="0"/>
        </a:xfrm>
      </p:grpSpPr>
      <p:sp>
        <p:nvSpPr>
          <p:cNvPr id="201" name="Google Shape;201;p26"/>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2" name="Google Shape;202;p26"/>
          <p:cNvSpPr txBox="1"/>
          <p:nvPr/>
        </p:nvSpPr>
        <p:spPr>
          <a:xfrm>
            <a:off x="3367950" y="0"/>
            <a:ext cx="2408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Resources Screen</a:t>
            </a:r>
            <a:endParaRPr sz="2000" b="1">
              <a:solidFill>
                <a:schemeClr val="lt1"/>
              </a:solidFill>
              <a:latin typeface="Merriweather"/>
              <a:ea typeface="Merriweather"/>
              <a:cs typeface="Merriweather"/>
              <a:sym typeface="Merriweather"/>
            </a:endParaRPr>
          </a:p>
        </p:txBody>
      </p:sp>
      <p:pic>
        <p:nvPicPr>
          <p:cNvPr id="203" name="Google Shape;203;p26"/>
          <p:cNvPicPr preferRelativeResize="0"/>
          <p:nvPr/>
        </p:nvPicPr>
        <p:blipFill>
          <a:blip r:embed="rId5">
            <a:alphaModFix/>
          </a:blip>
          <a:stretch>
            <a:fillRect/>
          </a:stretch>
        </p:blipFill>
        <p:spPr>
          <a:xfrm>
            <a:off x="895550" y="692138"/>
            <a:ext cx="7352898" cy="3759224"/>
          </a:xfrm>
          <a:prstGeom prst="rect">
            <a:avLst/>
          </a:prstGeom>
          <a:noFill/>
          <a:ln>
            <a:noFill/>
          </a:ln>
        </p:spPr>
      </p:pic>
      <p:pic>
        <p:nvPicPr>
          <p:cNvPr id="2" name="Record (online-voice-recorder.com) (14)">
            <a:hlinkClick r:id="" action="ppaction://media"/>
            <a:extLst>
              <a:ext uri="{FF2B5EF4-FFF2-40B4-BE49-F238E27FC236}">
                <a16:creationId xmlns:a16="http://schemas.microsoft.com/office/drawing/2014/main" id="{F1196D9F-DF44-D438-4537-D36C4D9BF6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1343" y="3441257"/>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7"/>
        <p:cNvGrpSpPr/>
        <p:nvPr/>
      </p:nvGrpSpPr>
      <p:grpSpPr>
        <a:xfrm>
          <a:off x="0" y="0"/>
          <a:ext cx="0" cy="0"/>
          <a:chOff x="0" y="0"/>
          <a:chExt cx="0" cy="0"/>
        </a:xfrm>
      </p:grpSpPr>
      <p:sp>
        <p:nvSpPr>
          <p:cNvPr id="208" name="Google Shape;208;p27"/>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09" name="Google Shape;209;p27"/>
          <p:cNvSpPr txBox="1"/>
          <p:nvPr/>
        </p:nvSpPr>
        <p:spPr>
          <a:xfrm>
            <a:off x="3367950" y="0"/>
            <a:ext cx="2408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Resources Screen</a:t>
            </a:r>
            <a:endParaRPr sz="2000" b="1">
              <a:solidFill>
                <a:schemeClr val="lt1"/>
              </a:solidFill>
              <a:latin typeface="Merriweather"/>
              <a:ea typeface="Merriweather"/>
              <a:cs typeface="Merriweather"/>
              <a:sym typeface="Merriweather"/>
            </a:endParaRPr>
          </a:p>
        </p:txBody>
      </p:sp>
      <p:pic>
        <p:nvPicPr>
          <p:cNvPr id="210" name="Google Shape;210;p27"/>
          <p:cNvPicPr preferRelativeResize="0"/>
          <p:nvPr/>
        </p:nvPicPr>
        <p:blipFill>
          <a:blip r:embed="rId5">
            <a:alphaModFix/>
          </a:blip>
          <a:stretch>
            <a:fillRect/>
          </a:stretch>
        </p:blipFill>
        <p:spPr>
          <a:xfrm>
            <a:off x="407988" y="569188"/>
            <a:ext cx="2408101" cy="2172138"/>
          </a:xfrm>
          <a:prstGeom prst="rect">
            <a:avLst/>
          </a:prstGeom>
          <a:noFill/>
          <a:ln>
            <a:noFill/>
          </a:ln>
        </p:spPr>
      </p:pic>
      <p:pic>
        <p:nvPicPr>
          <p:cNvPr id="211" name="Google Shape;211;p27"/>
          <p:cNvPicPr preferRelativeResize="0"/>
          <p:nvPr/>
        </p:nvPicPr>
        <p:blipFill>
          <a:blip r:embed="rId6">
            <a:alphaModFix/>
          </a:blip>
          <a:stretch>
            <a:fillRect/>
          </a:stretch>
        </p:blipFill>
        <p:spPr>
          <a:xfrm>
            <a:off x="5776050" y="2495975"/>
            <a:ext cx="3236700" cy="2471900"/>
          </a:xfrm>
          <a:prstGeom prst="rect">
            <a:avLst/>
          </a:prstGeom>
          <a:noFill/>
          <a:ln>
            <a:noFill/>
          </a:ln>
        </p:spPr>
      </p:pic>
      <p:pic>
        <p:nvPicPr>
          <p:cNvPr id="212" name="Google Shape;212;p27"/>
          <p:cNvPicPr preferRelativeResize="0"/>
          <p:nvPr/>
        </p:nvPicPr>
        <p:blipFill>
          <a:blip r:embed="rId7">
            <a:alphaModFix/>
          </a:blip>
          <a:stretch>
            <a:fillRect/>
          </a:stretch>
        </p:blipFill>
        <p:spPr>
          <a:xfrm>
            <a:off x="244400" y="3108001"/>
            <a:ext cx="2735276" cy="1859879"/>
          </a:xfrm>
          <a:prstGeom prst="rect">
            <a:avLst/>
          </a:prstGeom>
          <a:noFill/>
          <a:ln>
            <a:noFill/>
          </a:ln>
        </p:spPr>
      </p:pic>
      <p:pic>
        <p:nvPicPr>
          <p:cNvPr id="213" name="Google Shape;213;p27"/>
          <p:cNvPicPr preferRelativeResize="0"/>
          <p:nvPr/>
        </p:nvPicPr>
        <p:blipFill>
          <a:blip r:embed="rId8">
            <a:alphaModFix/>
          </a:blip>
          <a:stretch>
            <a:fillRect/>
          </a:stretch>
        </p:blipFill>
        <p:spPr>
          <a:xfrm>
            <a:off x="6277475" y="362066"/>
            <a:ext cx="2735275" cy="1737960"/>
          </a:xfrm>
          <a:prstGeom prst="rect">
            <a:avLst/>
          </a:prstGeom>
          <a:noFill/>
          <a:ln>
            <a:noFill/>
          </a:ln>
        </p:spPr>
      </p:pic>
      <p:pic>
        <p:nvPicPr>
          <p:cNvPr id="214" name="Google Shape;214;p27"/>
          <p:cNvPicPr preferRelativeResize="0"/>
          <p:nvPr/>
        </p:nvPicPr>
        <p:blipFill>
          <a:blip r:embed="rId9">
            <a:alphaModFix/>
          </a:blip>
          <a:stretch>
            <a:fillRect/>
          </a:stretch>
        </p:blipFill>
        <p:spPr>
          <a:xfrm>
            <a:off x="2979675" y="492600"/>
            <a:ext cx="3236702" cy="2067086"/>
          </a:xfrm>
          <a:prstGeom prst="rect">
            <a:avLst/>
          </a:prstGeom>
          <a:noFill/>
          <a:ln>
            <a:noFill/>
          </a:ln>
        </p:spPr>
      </p:pic>
      <p:pic>
        <p:nvPicPr>
          <p:cNvPr id="2" name="Record (online-voice-recorder.com) (15)">
            <a:hlinkClick r:id="" action="ppaction://media"/>
            <a:extLst>
              <a:ext uri="{FF2B5EF4-FFF2-40B4-BE49-F238E27FC236}">
                <a16:creationId xmlns:a16="http://schemas.microsoft.com/office/drawing/2014/main" id="{05332DA0-793D-C2D8-3953-45EBBE96C80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521975" y="3662180"/>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8"/>
        <p:cNvGrpSpPr/>
        <p:nvPr/>
      </p:nvGrpSpPr>
      <p:grpSpPr>
        <a:xfrm>
          <a:off x="0" y="0"/>
          <a:ext cx="0" cy="0"/>
          <a:chOff x="0" y="0"/>
          <a:chExt cx="0" cy="0"/>
        </a:xfrm>
      </p:grpSpPr>
      <p:sp>
        <p:nvSpPr>
          <p:cNvPr id="219" name="Google Shape;219;p28"/>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20" name="Google Shape;220;p28"/>
          <p:cNvSpPr txBox="1"/>
          <p:nvPr/>
        </p:nvSpPr>
        <p:spPr>
          <a:xfrm>
            <a:off x="3714177" y="85475"/>
            <a:ext cx="2091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Home Screen</a:t>
            </a:r>
            <a:endParaRPr sz="2000" b="1">
              <a:solidFill>
                <a:schemeClr val="lt1"/>
              </a:solidFill>
              <a:latin typeface="Merriweather"/>
              <a:ea typeface="Merriweather"/>
              <a:cs typeface="Merriweather"/>
              <a:sym typeface="Merriweather"/>
            </a:endParaRPr>
          </a:p>
        </p:txBody>
      </p:sp>
      <p:pic>
        <p:nvPicPr>
          <p:cNvPr id="221" name="Google Shape;221;p28"/>
          <p:cNvPicPr preferRelativeResize="0"/>
          <p:nvPr/>
        </p:nvPicPr>
        <p:blipFill>
          <a:blip r:embed="rId5">
            <a:alphaModFix/>
          </a:blip>
          <a:stretch>
            <a:fillRect/>
          </a:stretch>
        </p:blipFill>
        <p:spPr>
          <a:xfrm>
            <a:off x="1470100" y="519525"/>
            <a:ext cx="6203800" cy="3754600"/>
          </a:xfrm>
          <a:prstGeom prst="rect">
            <a:avLst/>
          </a:prstGeom>
          <a:noFill/>
          <a:ln>
            <a:noFill/>
          </a:ln>
        </p:spPr>
      </p:pic>
      <p:pic>
        <p:nvPicPr>
          <p:cNvPr id="2" name="Record (online-voice-recorder.com) (16)">
            <a:hlinkClick r:id="" action="ppaction://media"/>
            <a:extLst>
              <a:ext uri="{FF2B5EF4-FFF2-40B4-BE49-F238E27FC236}">
                <a16:creationId xmlns:a16="http://schemas.microsoft.com/office/drawing/2014/main" id="{480BB152-1F6A-A815-4AF1-59AB240819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4968" y="3108103"/>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25"/>
        <p:cNvGrpSpPr/>
        <p:nvPr/>
      </p:nvGrpSpPr>
      <p:grpSpPr>
        <a:xfrm>
          <a:off x="0" y="0"/>
          <a:ext cx="0" cy="0"/>
          <a:chOff x="0" y="0"/>
          <a:chExt cx="0" cy="0"/>
        </a:xfrm>
      </p:grpSpPr>
      <p:sp>
        <p:nvSpPr>
          <p:cNvPr id="226" name="Google Shape;226;p29"/>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27" name="Google Shape;227;p29"/>
          <p:cNvSpPr txBox="1"/>
          <p:nvPr/>
        </p:nvSpPr>
        <p:spPr>
          <a:xfrm>
            <a:off x="3367950" y="0"/>
            <a:ext cx="277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Office Hours Screen</a:t>
            </a:r>
            <a:endParaRPr sz="2000" b="1">
              <a:solidFill>
                <a:schemeClr val="lt1"/>
              </a:solidFill>
              <a:latin typeface="Merriweather"/>
              <a:ea typeface="Merriweather"/>
              <a:cs typeface="Merriweather"/>
              <a:sym typeface="Merriweather"/>
            </a:endParaRPr>
          </a:p>
        </p:txBody>
      </p:sp>
      <p:pic>
        <p:nvPicPr>
          <p:cNvPr id="228" name="Google Shape;228;p29"/>
          <p:cNvPicPr preferRelativeResize="0"/>
          <p:nvPr/>
        </p:nvPicPr>
        <p:blipFill>
          <a:blip r:embed="rId5">
            <a:alphaModFix/>
          </a:blip>
          <a:stretch>
            <a:fillRect/>
          </a:stretch>
        </p:blipFill>
        <p:spPr>
          <a:xfrm>
            <a:off x="4535850" y="729450"/>
            <a:ext cx="4497573" cy="3303574"/>
          </a:xfrm>
          <a:prstGeom prst="rect">
            <a:avLst/>
          </a:prstGeom>
          <a:noFill/>
          <a:ln>
            <a:noFill/>
          </a:ln>
        </p:spPr>
      </p:pic>
      <p:pic>
        <p:nvPicPr>
          <p:cNvPr id="229" name="Google Shape;229;p29"/>
          <p:cNvPicPr preferRelativeResize="0"/>
          <p:nvPr/>
        </p:nvPicPr>
        <p:blipFill>
          <a:blip r:embed="rId6">
            <a:alphaModFix/>
          </a:blip>
          <a:stretch>
            <a:fillRect/>
          </a:stretch>
        </p:blipFill>
        <p:spPr>
          <a:xfrm>
            <a:off x="59675" y="729450"/>
            <a:ext cx="4441524" cy="3303575"/>
          </a:xfrm>
          <a:prstGeom prst="rect">
            <a:avLst/>
          </a:prstGeom>
          <a:noFill/>
          <a:ln>
            <a:noFill/>
          </a:ln>
        </p:spPr>
      </p:pic>
      <p:pic>
        <p:nvPicPr>
          <p:cNvPr id="2" name="Record (online-voice-recorder.com) (17)">
            <a:hlinkClick r:id="" action="ppaction://media"/>
            <a:extLst>
              <a:ext uri="{FF2B5EF4-FFF2-40B4-BE49-F238E27FC236}">
                <a16:creationId xmlns:a16="http://schemas.microsoft.com/office/drawing/2014/main" id="{95C648ED-E62F-BAE2-7B75-56879449E2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08223" y="4168275"/>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3"/>
        <p:cNvGrpSpPr/>
        <p:nvPr/>
      </p:nvGrpSpPr>
      <p:grpSpPr>
        <a:xfrm>
          <a:off x="0" y="0"/>
          <a:ext cx="0" cy="0"/>
          <a:chOff x="0" y="0"/>
          <a:chExt cx="0" cy="0"/>
        </a:xfrm>
      </p:grpSpPr>
      <p:sp>
        <p:nvSpPr>
          <p:cNvPr id="234" name="Google Shape;234;p30"/>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35" name="Google Shape;235;p30"/>
          <p:cNvSpPr txBox="1"/>
          <p:nvPr/>
        </p:nvSpPr>
        <p:spPr>
          <a:xfrm>
            <a:off x="3714177" y="85475"/>
            <a:ext cx="2091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Home Screen</a:t>
            </a:r>
            <a:endParaRPr sz="2000" b="1">
              <a:solidFill>
                <a:schemeClr val="lt1"/>
              </a:solidFill>
              <a:latin typeface="Merriweather"/>
              <a:ea typeface="Merriweather"/>
              <a:cs typeface="Merriweather"/>
              <a:sym typeface="Merriweather"/>
            </a:endParaRPr>
          </a:p>
        </p:txBody>
      </p:sp>
      <p:pic>
        <p:nvPicPr>
          <p:cNvPr id="236" name="Google Shape;236;p30"/>
          <p:cNvPicPr preferRelativeResize="0"/>
          <p:nvPr/>
        </p:nvPicPr>
        <p:blipFill>
          <a:blip r:embed="rId5">
            <a:alphaModFix/>
          </a:blip>
          <a:stretch>
            <a:fillRect/>
          </a:stretch>
        </p:blipFill>
        <p:spPr>
          <a:xfrm>
            <a:off x="1470100" y="519525"/>
            <a:ext cx="6203800" cy="3754600"/>
          </a:xfrm>
          <a:prstGeom prst="rect">
            <a:avLst/>
          </a:prstGeom>
          <a:noFill/>
          <a:ln>
            <a:noFill/>
          </a:ln>
        </p:spPr>
      </p:pic>
      <p:pic>
        <p:nvPicPr>
          <p:cNvPr id="2" name="Record (online-voice-recorder.com) (18)">
            <a:hlinkClick r:id="" action="ppaction://media"/>
            <a:extLst>
              <a:ext uri="{FF2B5EF4-FFF2-40B4-BE49-F238E27FC236}">
                <a16:creationId xmlns:a16="http://schemas.microsoft.com/office/drawing/2014/main" id="{9EE270D1-A55C-1552-0A88-116C19ADC3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85275" y="3924432"/>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0"/>
        <p:cNvGrpSpPr/>
        <p:nvPr/>
      </p:nvGrpSpPr>
      <p:grpSpPr>
        <a:xfrm>
          <a:off x="0" y="0"/>
          <a:ext cx="0" cy="0"/>
          <a:chOff x="0" y="0"/>
          <a:chExt cx="0" cy="0"/>
        </a:xfrm>
      </p:grpSpPr>
      <p:sp>
        <p:nvSpPr>
          <p:cNvPr id="241" name="Google Shape;241;p31"/>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42" name="Google Shape;242;p31"/>
          <p:cNvSpPr txBox="1"/>
          <p:nvPr/>
        </p:nvSpPr>
        <p:spPr>
          <a:xfrm>
            <a:off x="2334750" y="0"/>
            <a:ext cx="4474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Clubs and Organizations Screen</a:t>
            </a:r>
            <a:endParaRPr sz="2000" b="1">
              <a:solidFill>
                <a:schemeClr val="lt1"/>
              </a:solidFill>
              <a:latin typeface="Merriweather"/>
              <a:ea typeface="Merriweather"/>
              <a:cs typeface="Merriweather"/>
              <a:sym typeface="Merriweather"/>
            </a:endParaRPr>
          </a:p>
        </p:txBody>
      </p:sp>
      <p:pic>
        <p:nvPicPr>
          <p:cNvPr id="243" name="Google Shape;243;p31"/>
          <p:cNvPicPr preferRelativeResize="0"/>
          <p:nvPr/>
        </p:nvPicPr>
        <p:blipFill rotWithShape="1">
          <a:blip r:embed="rId5">
            <a:alphaModFix/>
          </a:blip>
          <a:srcRect t="1110" b="-1109"/>
          <a:stretch/>
        </p:blipFill>
        <p:spPr>
          <a:xfrm>
            <a:off x="877725" y="492600"/>
            <a:ext cx="7388540" cy="3759224"/>
          </a:xfrm>
          <a:prstGeom prst="rect">
            <a:avLst/>
          </a:prstGeom>
          <a:noFill/>
          <a:ln>
            <a:noFill/>
          </a:ln>
        </p:spPr>
      </p:pic>
      <p:pic>
        <p:nvPicPr>
          <p:cNvPr id="2" name="Record (online-voice-recorder.com) (19)">
            <a:hlinkClick r:id="" action="ppaction://media"/>
            <a:extLst>
              <a:ext uri="{FF2B5EF4-FFF2-40B4-BE49-F238E27FC236}">
                <a16:creationId xmlns:a16="http://schemas.microsoft.com/office/drawing/2014/main" id="{8EC16CE7-4E4C-8C74-194C-34871AF5D9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9900" y="3505053"/>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5"/>
        <p:cNvGrpSpPr/>
        <p:nvPr/>
      </p:nvGrpSpPr>
      <p:grpSpPr>
        <a:xfrm>
          <a:off x="0" y="0"/>
          <a:ext cx="0" cy="0"/>
          <a:chOff x="0" y="0"/>
          <a:chExt cx="0" cy="0"/>
        </a:xfrm>
      </p:grpSpPr>
      <p:pic>
        <p:nvPicPr>
          <p:cNvPr id="106" name="Google Shape;106;p14"/>
          <p:cNvPicPr preferRelativeResize="0"/>
          <p:nvPr/>
        </p:nvPicPr>
        <p:blipFill>
          <a:blip r:embed="rId5">
            <a:alphaModFix/>
          </a:blip>
          <a:stretch>
            <a:fillRect/>
          </a:stretch>
        </p:blipFill>
        <p:spPr>
          <a:xfrm>
            <a:off x="169425" y="578075"/>
            <a:ext cx="4215300" cy="2871444"/>
          </a:xfrm>
          <a:prstGeom prst="rect">
            <a:avLst/>
          </a:prstGeom>
          <a:noFill/>
          <a:ln>
            <a:noFill/>
          </a:ln>
        </p:spPr>
      </p:pic>
      <p:sp>
        <p:nvSpPr>
          <p:cNvPr id="107" name="Google Shape;107;p14"/>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08" name="Google Shape;108;p14"/>
          <p:cNvSpPr txBox="1"/>
          <p:nvPr/>
        </p:nvSpPr>
        <p:spPr>
          <a:xfrm>
            <a:off x="3714163" y="85475"/>
            <a:ext cx="1839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Start Screen</a:t>
            </a:r>
            <a:endParaRPr sz="2000" b="1">
              <a:solidFill>
                <a:schemeClr val="lt1"/>
              </a:solidFill>
              <a:latin typeface="Merriweather"/>
              <a:ea typeface="Merriweather"/>
              <a:cs typeface="Merriweather"/>
              <a:sym typeface="Merriweather"/>
            </a:endParaRPr>
          </a:p>
        </p:txBody>
      </p:sp>
      <p:pic>
        <p:nvPicPr>
          <p:cNvPr id="109" name="Google Shape;109;p14"/>
          <p:cNvPicPr preferRelativeResize="0"/>
          <p:nvPr/>
        </p:nvPicPr>
        <p:blipFill>
          <a:blip r:embed="rId6">
            <a:alphaModFix/>
          </a:blip>
          <a:stretch>
            <a:fillRect/>
          </a:stretch>
        </p:blipFill>
        <p:spPr>
          <a:xfrm>
            <a:off x="1271250" y="3623250"/>
            <a:ext cx="6725713" cy="381000"/>
          </a:xfrm>
          <a:prstGeom prst="rect">
            <a:avLst/>
          </a:prstGeom>
          <a:noFill/>
          <a:ln>
            <a:noFill/>
          </a:ln>
        </p:spPr>
      </p:pic>
      <p:pic>
        <p:nvPicPr>
          <p:cNvPr id="110" name="Google Shape;110;p14"/>
          <p:cNvPicPr preferRelativeResize="0"/>
          <p:nvPr/>
        </p:nvPicPr>
        <p:blipFill>
          <a:blip r:embed="rId7">
            <a:alphaModFix/>
          </a:blip>
          <a:stretch>
            <a:fillRect/>
          </a:stretch>
        </p:blipFill>
        <p:spPr>
          <a:xfrm>
            <a:off x="4844575" y="578075"/>
            <a:ext cx="4215300" cy="2871450"/>
          </a:xfrm>
          <a:prstGeom prst="rect">
            <a:avLst/>
          </a:prstGeom>
          <a:noFill/>
          <a:ln>
            <a:noFill/>
          </a:ln>
        </p:spPr>
      </p:pic>
      <p:pic>
        <p:nvPicPr>
          <p:cNvPr id="2" name="Record (online-voice-recorder.com) (2)">
            <a:hlinkClick r:id="" action="ppaction://media"/>
            <a:extLst>
              <a:ext uri="{FF2B5EF4-FFF2-40B4-BE49-F238E27FC236}">
                <a16:creationId xmlns:a16="http://schemas.microsoft.com/office/drawing/2014/main" id="{6EED2FE6-1C0B-64E5-BE9F-5EF86F54ECC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85275" y="3902650"/>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47"/>
        <p:cNvGrpSpPr/>
        <p:nvPr/>
      </p:nvGrpSpPr>
      <p:grpSpPr>
        <a:xfrm>
          <a:off x="0" y="0"/>
          <a:ext cx="0" cy="0"/>
          <a:chOff x="0" y="0"/>
          <a:chExt cx="0" cy="0"/>
        </a:xfrm>
      </p:grpSpPr>
      <p:sp>
        <p:nvSpPr>
          <p:cNvPr id="248" name="Google Shape;248;p32"/>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49" name="Google Shape;249;p32"/>
          <p:cNvSpPr txBox="1"/>
          <p:nvPr/>
        </p:nvSpPr>
        <p:spPr>
          <a:xfrm>
            <a:off x="3740100" y="1689425"/>
            <a:ext cx="1663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Thank you!</a:t>
            </a:r>
            <a:endParaRPr sz="2000" b="1">
              <a:solidFill>
                <a:schemeClr val="lt1"/>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6"/>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23" name="Google Shape;123;p16"/>
          <p:cNvSpPr txBox="1"/>
          <p:nvPr/>
        </p:nvSpPr>
        <p:spPr>
          <a:xfrm>
            <a:off x="3714177" y="85475"/>
            <a:ext cx="2091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Home Screen</a:t>
            </a:r>
            <a:endParaRPr sz="2000" b="1">
              <a:solidFill>
                <a:schemeClr val="lt1"/>
              </a:solidFill>
              <a:latin typeface="Merriweather"/>
              <a:ea typeface="Merriweather"/>
              <a:cs typeface="Merriweather"/>
              <a:sym typeface="Merriweather"/>
            </a:endParaRPr>
          </a:p>
        </p:txBody>
      </p:sp>
      <p:pic>
        <p:nvPicPr>
          <p:cNvPr id="124" name="Google Shape;124;p16"/>
          <p:cNvPicPr preferRelativeResize="0"/>
          <p:nvPr/>
        </p:nvPicPr>
        <p:blipFill>
          <a:blip r:embed="rId5">
            <a:alphaModFix/>
          </a:blip>
          <a:stretch>
            <a:fillRect/>
          </a:stretch>
        </p:blipFill>
        <p:spPr>
          <a:xfrm>
            <a:off x="1470100" y="519525"/>
            <a:ext cx="6203800" cy="3754600"/>
          </a:xfrm>
          <a:prstGeom prst="rect">
            <a:avLst/>
          </a:prstGeom>
          <a:noFill/>
          <a:ln>
            <a:noFill/>
          </a:ln>
        </p:spPr>
      </p:pic>
      <p:pic>
        <p:nvPicPr>
          <p:cNvPr id="2" name="Record (online-voice-recorder.com) (3)">
            <a:hlinkClick r:id="" action="ppaction://media"/>
            <a:extLst>
              <a:ext uri="{FF2B5EF4-FFF2-40B4-BE49-F238E27FC236}">
                <a16:creationId xmlns:a16="http://schemas.microsoft.com/office/drawing/2014/main" id="{F0A7AC97-C574-822D-F093-C653FB66D4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8711" y="3724792"/>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4"/>
        <p:cNvGrpSpPr/>
        <p:nvPr/>
      </p:nvGrpSpPr>
      <p:grpSpPr>
        <a:xfrm>
          <a:off x="0" y="0"/>
          <a:ext cx="0" cy="0"/>
          <a:chOff x="0" y="0"/>
          <a:chExt cx="0" cy="0"/>
        </a:xfrm>
      </p:grpSpPr>
      <p:sp>
        <p:nvSpPr>
          <p:cNvPr id="115" name="Google Shape;115;p15"/>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16" name="Google Shape;116;p15"/>
          <p:cNvSpPr txBox="1"/>
          <p:nvPr/>
        </p:nvSpPr>
        <p:spPr>
          <a:xfrm>
            <a:off x="3957151" y="102200"/>
            <a:ext cx="1229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Nav Bar</a:t>
            </a:r>
            <a:endParaRPr sz="2000" b="1">
              <a:solidFill>
                <a:schemeClr val="lt1"/>
              </a:solidFill>
              <a:latin typeface="Merriweather"/>
              <a:ea typeface="Merriweather"/>
              <a:cs typeface="Merriweather"/>
              <a:sym typeface="Merriweather"/>
            </a:endParaRPr>
          </a:p>
        </p:txBody>
      </p:sp>
      <p:pic>
        <p:nvPicPr>
          <p:cNvPr id="117" name="Google Shape;117;p15"/>
          <p:cNvPicPr preferRelativeResize="0"/>
          <p:nvPr/>
        </p:nvPicPr>
        <p:blipFill>
          <a:blip r:embed="rId5">
            <a:alphaModFix/>
          </a:blip>
          <a:stretch>
            <a:fillRect/>
          </a:stretch>
        </p:blipFill>
        <p:spPr>
          <a:xfrm>
            <a:off x="152400" y="1114150"/>
            <a:ext cx="8839200" cy="2233050"/>
          </a:xfrm>
          <a:prstGeom prst="rect">
            <a:avLst/>
          </a:prstGeom>
          <a:noFill/>
          <a:ln>
            <a:noFill/>
          </a:ln>
        </p:spPr>
      </p:pic>
      <p:pic>
        <p:nvPicPr>
          <p:cNvPr id="2" name="Record (online-voice-recorder.com) (4)">
            <a:hlinkClick r:id="" action="ppaction://media"/>
            <a:extLst>
              <a:ext uri="{FF2B5EF4-FFF2-40B4-BE49-F238E27FC236}">
                <a16:creationId xmlns:a16="http://schemas.microsoft.com/office/drawing/2014/main" id="{B1A37D3C-EEA1-4C5E-EA44-1C1109C4C0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49833" y="3927750"/>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8"/>
        <p:cNvGrpSpPr/>
        <p:nvPr/>
      </p:nvGrpSpPr>
      <p:grpSpPr>
        <a:xfrm>
          <a:off x="0" y="0"/>
          <a:ext cx="0" cy="0"/>
          <a:chOff x="0" y="0"/>
          <a:chExt cx="0" cy="0"/>
        </a:xfrm>
      </p:grpSpPr>
      <p:sp>
        <p:nvSpPr>
          <p:cNvPr id="129" name="Google Shape;129;p17"/>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0" name="Google Shape;130;p17"/>
          <p:cNvSpPr txBox="1"/>
          <p:nvPr/>
        </p:nvSpPr>
        <p:spPr>
          <a:xfrm>
            <a:off x="3380100" y="68750"/>
            <a:ext cx="2383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Directory Screen</a:t>
            </a:r>
            <a:endParaRPr sz="2000" b="1">
              <a:solidFill>
                <a:schemeClr val="lt1"/>
              </a:solidFill>
              <a:latin typeface="Merriweather"/>
              <a:ea typeface="Merriweather"/>
              <a:cs typeface="Merriweather"/>
              <a:sym typeface="Merriweather"/>
            </a:endParaRPr>
          </a:p>
        </p:txBody>
      </p:sp>
      <p:pic>
        <p:nvPicPr>
          <p:cNvPr id="131" name="Google Shape;131;p17"/>
          <p:cNvPicPr preferRelativeResize="0"/>
          <p:nvPr/>
        </p:nvPicPr>
        <p:blipFill>
          <a:blip r:embed="rId5">
            <a:alphaModFix/>
          </a:blip>
          <a:stretch>
            <a:fillRect/>
          </a:stretch>
        </p:blipFill>
        <p:spPr>
          <a:xfrm>
            <a:off x="901613" y="561350"/>
            <a:ext cx="7340784" cy="3759224"/>
          </a:xfrm>
          <a:prstGeom prst="rect">
            <a:avLst/>
          </a:prstGeom>
          <a:noFill/>
          <a:ln>
            <a:noFill/>
          </a:ln>
        </p:spPr>
      </p:pic>
      <p:pic>
        <p:nvPicPr>
          <p:cNvPr id="2" name="Record (online-voice-recorder.com) (5)">
            <a:hlinkClick r:id="" action="ppaction://media"/>
            <a:extLst>
              <a:ext uri="{FF2B5EF4-FFF2-40B4-BE49-F238E27FC236}">
                <a16:creationId xmlns:a16="http://schemas.microsoft.com/office/drawing/2014/main" id="{BCAAB737-6317-5BFD-48CD-1B087FC22D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63491" y="3731880"/>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5"/>
        <p:cNvGrpSpPr/>
        <p:nvPr/>
      </p:nvGrpSpPr>
      <p:grpSpPr>
        <a:xfrm>
          <a:off x="0" y="0"/>
          <a:ext cx="0" cy="0"/>
          <a:chOff x="0" y="0"/>
          <a:chExt cx="0" cy="0"/>
        </a:xfrm>
      </p:grpSpPr>
      <p:sp>
        <p:nvSpPr>
          <p:cNvPr id="136" name="Google Shape;136;p18"/>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7" name="Google Shape;137;p18"/>
          <p:cNvSpPr txBox="1"/>
          <p:nvPr/>
        </p:nvSpPr>
        <p:spPr>
          <a:xfrm>
            <a:off x="2208875" y="0"/>
            <a:ext cx="557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Directory Screen - Search Functionality</a:t>
            </a:r>
            <a:endParaRPr sz="2000" b="1">
              <a:solidFill>
                <a:schemeClr val="lt1"/>
              </a:solidFill>
              <a:latin typeface="Merriweather"/>
              <a:ea typeface="Merriweather"/>
              <a:cs typeface="Merriweather"/>
              <a:sym typeface="Merriweather"/>
            </a:endParaRPr>
          </a:p>
        </p:txBody>
      </p:sp>
      <p:pic>
        <p:nvPicPr>
          <p:cNvPr id="138" name="Google Shape;138;p18"/>
          <p:cNvPicPr preferRelativeResize="0"/>
          <p:nvPr/>
        </p:nvPicPr>
        <p:blipFill>
          <a:blip r:embed="rId5">
            <a:alphaModFix/>
          </a:blip>
          <a:stretch>
            <a:fillRect/>
          </a:stretch>
        </p:blipFill>
        <p:spPr>
          <a:xfrm>
            <a:off x="94924" y="477725"/>
            <a:ext cx="5057875" cy="1599124"/>
          </a:xfrm>
          <a:prstGeom prst="rect">
            <a:avLst/>
          </a:prstGeom>
          <a:noFill/>
          <a:ln>
            <a:noFill/>
          </a:ln>
        </p:spPr>
      </p:pic>
      <p:pic>
        <p:nvPicPr>
          <p:cNvPr id="139" name="Google Shape;139;p18"/>
          <p:cNvPicPr preferRelativeResize="0"/>
          <p:nvPr/>
        </p:nvPicPr>
        <p:blipFill>
          <a:blip r:embed="rId6">
            <a:alphaModFix/>
          </a:blip>
          <a:stretch>
            <a:fillRect/>
          </a:stretch>
        </p:blipFill>
        <p:spPr>
          <a:xfrm>
            <a:off x="3723000" y="2988000"/>
            <a:ext cx="5287450" cy="1571945"/>
          </a:xfrm>
          <a:prstGeom prst="rect">
            <a:avLst/>
          </a:prstGeom>
          <a:noFill/>
          <a:ln>
            <a:noFill/>
          </a:ln>
        </p:spPr>
      </p:pic>
      <p:sp>
        <p:nvSpPr>
          <p:cNvPr id="140" name="Google Shape;140;p18"/>
          <p:cNvSpPr txBox="1"/>
          <p:nvPr/>
        </p:nvSpPr>
        <p:spPr>
          <a:xfrm>
            <a:off x="854075" y="3573875"/>
            <a:ext cx="266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lt1"/>
                </a:solidFill>
                <a:latin typeface="Merriweather"/>
                <a:ea typeface="Merriweather"/>
                <a:cs typeface="Merriweather"/>
                <a:sym typeface="Merriweather"/>
              </a:rPr>
              <a:t>Search by Research Area</a:t>
            </a:r>
            <a:endParaRPr b="1">
              <a:solidFill>
                <a:schemeClr val="lt1"/>
              </a:solidFill>
              <a:latin typeface="Merriweather"/>
              <a:ea typeface="Merriweather"/>
              <a:cs typeface="Merriweather"/>
              <a:sym typeface="Merriweather"/>
            </a:endParaRPr>
          </a:p>
        </p:txBody>
      </p:sp>
      <p:sp>
        <p:nvSpPr>
          <p:cNvPr id="141" name="Google Shape;141;p18"/>
          <p:cNvSpPr txBox="1"/>
          <p:nvPr/>
        </p:nvSpPr>
        <p:spPr>
          <a:xfrm>
            <a:off x="5375375" y="1077188"/>
            <a:ext cx="266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lt1"/>
                </a:solidFill>
                <a:latin typeface="Merriweather"/>
                <a:ea typeface="Merriweather"/>
                <a:cs typeface="Merriweather"/>
                <a:sym typeface="Merriweather"/>
              </a:rPr>
              <a:t>Search by Name</a:t>
            </a:r>
            <a:endParaRPr b="1">
              <a:solidFill>
                <a:schemeClr val="lt1"/>
              </a:solidFill>
              <a:latin typeface="Merriweather"/>
              <a:ea typeface="Merriweather"/>
              <a:cs typeface="Merriweather"/>
              <a:sym typeface="Merriweather"/>
            </a:endParaRPr>
          </a:p>
        </p:txBody>
      </p:sp>
      <p:pic>
        <p:nvPicPr>
          <p:cNvPr id="2" name="Record (online-voice-recorder.com) (6)">
            <a:hlinkClick r:id="" action="ppaction://media"/>
            <a:extLst>
              <a:ext uri="{FF2B5EF4-FFF2-40B4-BE49-F238E27FC236}">
                <a16:creationId xmlns:a16="http://schemas.microsoft.com/office/drawing/2014/main" id="{C070A6BB-4842-7108-B479-F71D9AC5469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8763" y="3872475"/>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5"/>
        <p:cNvGrpSpPr/>
        <p:nvPr/>
      </p:nvGrpSpPr>
      <p:grpSpPr>
        <a:xfrm>
          <a:off x="0" y="0"/>
          <a:ext cx="0" cy="0"/>
          <a:chOff x="0" y="0"/>
          <a:chExt cx="0" cy="0"/>
        </a:xfrm>
      </p:grpSpPr>
      <p:sp>
        <p:nvSpPr>
          <p:cNvPr id="146" name="Google Shape;146;p19"/>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47" name="Google Shape;147;p19"/>
          <p:cNvSpPr txBox="1"/>
          <p:nvPr/>
        </p:nvSpPr>
        <p:spPr>
          <a:xfrm>
            <a:off x="3714177" y="85475"/>
            <a:ext cx="2091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Home Screen</a:t>
            </a:r>
            <a:endParaRPr sz="2000" b="1">
              <a:solidFill>
                <a:schemeClr val="lt1"/>
              </a:solidFill>
              <a:latin typeface="Merriweather"/>
              <a:ea typeface="Merriweather"/>
              <a:cs typeface="Merriweather"/>
              <a:sym typeface="Merriweather"/>
            </a:endParaRPr>
          </a:p>
        </p:txBody>
      </p:sp>
      <p:pic>
        <p:nvPicPr>
          <p:cNvPr id="148" name="Google Shape;148;p19"/>
          <p:cNvPicPr preferRelativeResize="0"/>
          <p:nvPr/>
        </p:nvPicPr>
        <p:blipFill>
          <a:blip r:embed="rId5">
            <a:alphaModFix/>
          </a:blip>
          <a:stretch>
            <a:fillRect/>
          </a:stretch>
        </p:blipFill>
        <p:spPr>
          <a:xfrm>
            <a:off x="1470100" y="519525"/>
            <a:ext cx="6203800" cy="3754600"/>
          </a:xfrm>
          <a:prstGeom prst="rect">
            <a:avLst/>
          </a:prstGeom>
          <a:noFill/>
          <a:ln>
            <a:noFill/>
          </a:ln>
        </p:spPr>
      </p:pic>
      <p:pic>
        <p:nvPicPr>
          <p:cNvPr id="2" name="Record (online-voice-recorder.com) (7)">
            <a:hlinkClick r:id="" action="ppaction://media"/>
            <a:extLst>
              <a:ext uri="{FF2B5EF4-FFF2-40B4-BE49-F238E27FC236}">
                <a16:creationId xmlns:a16="http://schemas.microsoft.com/office/drawing/2014/main" id="{715C2839-036F-183B-8197-C2422A8561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70400" y="2470150"/>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2"/>
        <p:cNvGrpSpPr/>
        <p:nvPr/>
      </p:nvGrpSpPr>
      <p:grpSpPr>
        <a:xfrm>
          <a:off x="0" y="0"/>
          <a:ext cx="0" cy="0"/>
          <a:chOff x="0" y="0"/>
          <a:chExt cx="0" cy="0"/>
        </a:xfrm>
      </p:grpSpPr>
      <p:sp>
        <p:nvSpPr>
          <p:cNvPr id="153" name="Google Shape;153;p20"/>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54" name="Google Shape;154;p20"/>
          <p:cNvSpPr txBox="1"/>
          <p:nvPr/>
        </p:nvSpPr>
        <p:spPr>
          <a:xfrm>
            <a:off x="3714177" y="85475"/>
            <a:ext cx="2091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Map Screen</a:t>
            </a:r>
            <a:endParaRPr sz="2000" b="1">
              <a:solidFill>
                <a:schemeClr val="lt1"/>
              </a:solidFill>
              <a:latin typeface="Merriweather"/>
              <a:ea typeface="Merriweather"/>
              <a:cs typeface="Merriweather"/>
              <a:sym typeface="Merriweather"/>
            </a:endParaRPr>
          </a:p>
        </p:txBody>
      </p:sp>
      <p:pic>
        <p:nvPicPr>
          <p:cNvPr id="155" name="Google Shape;155;p20"/>
          <p:cNvPicPr preferRelativeResize="0"/>
          <p:nvPr/>
        </p:nvPicPr>
        <p:blipFill>
          <a:blip r:embed="rId5">
            <a:alphaModFix/>
          </a:blip>
          <a:stretch>
            <a:fillRect/>
          </a:stretch>
        </p:blipFill>
        <p:spPr>
          <a:xfrm>
            <a:off x="913625" y="578075"/>
            <a:ext cx="7316774" cy="3588776"/>
          </a:xfrm>
          <a:prstGeom prst="rect">
            <a:avLst/>
          </a:prstGeom>
          <a:noFill/>
          <a:ln>
            <a:noFill/>
          </a:ln>
        </p:spPr>
      </p:pic>
      <p:pic>
        <p:nvPicPr>
          <p:cNvPr id="2" name="Record (online-voice-recorder.com) (8)">
            <a:hlinkClick r:id="" action="ppaction://media"/>
            <a:extLst>
              <a:ext uri="{FF2B5EF4-FFF2-40B4-BE49-F238E27FC236}">
                <a16:creationId xmlns:a16="http://schemas.microsoft.com/office/drawing/2014/main" id="{401C3FB6-6A0A-6E0C-AF06-53FD9F2956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6250" y="3412904"/>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9"/>
        <p:cNvGrpSpPr/>
        <p:nvPr/>
      </p:nvGrpSpPr>
      <p:grpSpPr>
        <a:xfrm>
          <a:off x="0" y="0"/>
          <a:ext cx="0" cy="0"/>
          <a:chOff x="0" y="0"/>
          <a:chExt cx="0" cy="0"/>
        </a:xfrm>
      </p:grpSpPr>
      <p:sp>
        <p:nvSpPr>
          <p:cNvPr id="160" name="Google Shape;160;p21"/>
          <p:cNvSpPr txBox="1"/>
          <p:nvPr/>
        </p:nvSpPr>
        <p:spPr>
          <a:xfrm>
            <a:off x="285275" y="6792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1" name="Google Shape;161;p21"/>
          <p:cNvSpPr txBox="1"/>
          <p:nvPr/>
        </p:nvSpPr>
        <p:spPr>
          <a:xfrm>
            <a:off x="2250700" y="85475"/>
            <a:ext cx="5820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lt1"/>
                </a:solidFill>
                <a:latin typeface="Merriweather"/>
                <a:ea typeface="Merriweather"/>
                <a:cs typeface="Merriweather"/>
                <a:sym typeface="Merriweather"/>
              </a:rPr>
              <a:t>Map Screen - Reservation Functionality</a:t>
            </a:r>
            <a:endParaRPr sz="2000" b="1">
              <a:solidFill>
                <a:schemeClr val="lt1"/>
              </a:solidFill>
              <a:latin typeface="Merriweather"/>
              <a:ea typeface="Merriweather"/>
              <a:cs typeface="Merriweather"/>
              <a:sym typeface="Merriweather"/>
            </a:endParaRPr>
          </a:p>
        </p:txBody>
      </p:sp>
      <p:pic>
        <p:nvPicPr>
          <p:cNvPr id="162" name="Google Shape;162;p21"/>
          <p:cNvPicPr preferRelativeResize="0"/>
          <p:nvPr/>
        </p:nvPicPr>
        <p:blipFill>
          <a:blip r:embed="rId5">
            <a:alphaModFix/>
          </a:blip>
          <a:stretch>
            <a:fillRect/>
          </a:stretch>
        </p:blipFill>
        <p:spPr>
          <a:xfrm>
            <a:off x="328177" y="679275"/>
            <a:ext cx="4431699" cy="3203200"/>
          </a:xfrm>
          <a:prstGeom prst="rect">
            <a:avLst/>
          </a:prstGeom>
          <a:noFill/>
          <a:ln>
            <a:noFill/>
          </a:ln>
        </p:spPr>
      </p:pic>
      <p:pic>
        <p:nvPicPr>
          <p:cNvPr id="163" name="Google Shape;163;p21"/>
          <p:cNvPicPr preferRelativeResize="0"/>
          <p:nvPr/>
        </p:nvPicPr>
        <p:blipFill>
          <a:blip r:embed="rId6">
            <a:alphaModFix/>
          </a:blip>
          <a:stretch>
            <a:fillRect/>
          </a:stretch>
        </p:blipFill>
        <p:spPr>
          <a:xfrm>
            <a:off x="4885175" y="679275"/>
            <a:ext cx="3922426" cy="1108250"/>
          </a:xfrm>
          <a:prstGeom prst="rect">
            <a:avLst/>
          </a:prstGeom>
          <a:noFill/>
          <a:ln>
            <a:noFill/>
          </a:ln>
        </p:spPr>
      </p:pic>
      <p:sp>
        <p:nvSpPr>
          <p:cNvPr id="164" name="Google Shape;164;p21"/>
          <p:cNvSpPr txBox="1"/>
          <p:nvPr/>
        </p:nvSpPr>
        <p:spPr>
          <a:xfrm>
            <a:off x="741525" y="3983675"/>
            <a:ext cx="323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lt1"/>
                </a:solidFill>
                <a:latin typeface="Merriweather"/>
                <a:ea typeface="Merriweather"/>
                <a:cs typeface="Merriweather"/>
                <a:sym typeface="Merriweather"/>
              </a:rPr>
              <a:t>Reserve Available Rooms in Green</a:t>
            </a:r>
            <a:endParaRPr b="1">
              <a:solidFill>
                <a:schemeClr val="lt1"/>
              </a:solidFill>
              <a:latin typeface="Merriweather"/>
              <a:ea typeface="Merriweather"/>
              <a:cs typeface="Merriweather"/>
              <a:sym typeface="Merriweather"/>
            </a:endParaRPr>
          </a:p>
        </p:txBody>
      </p:sp>
      <p:sp>
        <p:nvSpPr>
          <p:cNvPr id="165" name="Google Shape;165;p21"/>
          <p:cNvSpPr txBox="1"/>
          <p:nvPr/>
        </p:nvSpPr>
        <p:spPr>
          <a:xfrm>
            <a:off x="5504102" y="1787525"/>
            <a:ext cx="317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lt1"/>
                </a:solidFill>
                <a:latin typeface="Merriweather"/>
                <a:ea typeface="Merriweather"/>
                <a:cs typeface="Merriweather"/>
                <a:sym typeface="Merriweather"/>
              </a:rPr>
              <a:t>Room Confirmation Notification</a:t>
            </a:r>
            <a:endParaRPr b="1">
              <a:solidFill>
                <a:schemeClr val="lt1"/>
              </a:solidFill>
              <a:latin typeface="Merriweather"/>
              <a:ea typeface="Merriweather"/>
              <a:cs typeface="Merriweather"/>
              <a:sym typeface="Merriweather"/>
            </a:endParaRPr>
          </a:p>
        </p:txBody>
      </p:sp>
      <p:pic>
        <p:nvPicPr>
          <p:cNvPr id="2" name="Record (online-voice-recorder.com) (9)">
            <a:hlinkClick r:id="" action="ppaction://media"/>
            <a:extLst>
              <a:ext uri="{FF2B5EF4-FFF2-40B4-BE49-F238E27FC236}">
                <a16:creationId xmlns:a16="http://schemas.microsoft.com/office/drawing/2014/main" id="{2484C37F-CB40-EDDD-49FB-AF87C80CA02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15851" y="4667544"/>
            <a:ext cx="203200" cy="20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UMD - colors">
      <a:dk1>
        <a:srgbClr val="2A2F30"/>
      </a:dk1>
      <a:lt1>
        <a:srgbClr val="F4F1F1"/>
      </a:lt1>
      <a:dk2>
        <a:srgbClr val="2A2F30"/>
      </a:dk2>
      <a:lt2>
        <a:srgbClr val="FFFFFE"/>
      </a:lt2>
      <a:accent1>
        <a:srgbClr val="C30A29"/>
      </a:accent1>
      <a:accent2>
        <a:srgbClr val="F9C51A"/>
      </a:accent2>
      <a:accent3>
        <a:srgbClr val="E68320"/>
      </a:accent3>
      <a:accent4>
        <a:srgbClr val="4070FF"/>
      </a:accent4>
      <a:accent5>
        <a:srgbClr val="60E653"/>
      </a:accent5>
      <a:accent6>
        <a:srgbClr val="2DE6C6"/>
      </a:accent6>
      <a:hlink>
        <a:srgbClr val="C30A29"/>
      </a:hlink>
      <a:folHlink>
        <a:srgbClr val="6F75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1148</Words>
  <Application>Microsoft Office PowerPoint</Application>
  <PresentationFormat>On-screen Show (16:9)</PresentationFormat>
  <Paragraphs>45</Paragraphs>
  <Slides>20</Slides>
  <Notes>20</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Merriweather</vt:lpstr>
      <vt:lpstr>Office Theme</vt:lpstr>
      <vt:lpstr>CMSC 434 Kiosk-0201-05 Phase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CMSC 434 Kiosk-0201-05 Phase 2</dc:title>
  <cp:lastModifiedBy>Brandon Nguyen</cp:lastModifiedBy>
  <cp:revision>2</cp:revision>
  <dcterms:modified xsi:type="dcterms:W3CDTF">2023-04-17T03:51:39Z</dcterms:modified>
</cp:coreProperties>
</file>